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charts/chart2.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drawings/drawing1.xml" ContentType="application/vnd.openxmlformats-officedocument.drawingml.chartshape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5.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6.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7.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8.xml" ContentType="application/vnd.openxmlformats-officedocument.drawingml.chart+xml"/>
  <Override PartName="/ppt/drawings/drawing2.xml" ContentType="application/vnd.openxmlformats-officedocument.drawingml.chartshapes+xml"/>
  <Override PartName="/ppt/notesSlides/notesSlide40.xml" ContentType="application/vnd.openxmlformats-officedocument.presentationml.notesSlide+xml"/>
  <Override PartName="/ppt/charts/chart9.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46"/>
  </p:notesMasterIdLst>
  <p:handoutMasterIdLst>
    <p:handoutMasterId r:id="rId47"/>
  </p:handoutMasterIdLst>
  <p:sldIdLst>
    <p:sldId id="401" r:id="rId6"/>
    <p:sldId id="467" r:id="rId7"/>
    <p:sldId id="468" r:id="rId8"/>
    <p:sldId id="451" r:id="rId9"/>
    <p:sldId id="469" r:id="rId10"/>
    <p:sldId id="462" r:id="rId11"/>
    <p:sldId id="463" r:id="rId12"/>
    <p:sldId id="452" r:id="rId13"/>
    <p:sldId id="464" r:id="rId14"/>
    <p:sldId id="453" r:id="rId15"/>
    <p:sldId id="491" r:id="rId16"/>
    <p:sldId id="448" r:id="rId17"/>
    <p:sldId id="390" r:id="rId18"/>
    <p:sldId id="424" r:id="rId19"/>
    <p:sldId id="471" r:id="rId20"/>
    <p:sldId id="415" r:id="rId21"/>
    <p:sldId id="492" r:id="rId22"/>
    <p:sldId id="496" r:id="rId23"/>
    <p:sldId id="493" r:id="rId24"/>
    <p:sldId id="494" r:id="rId25"/>
    <p:sldId id="495" r:id="rId26"/>
    <p:sldId id="403" r:id="rId27"/>
    <p:sldId id="426" r:id="rId28"/>
    <p:sldId id="479" r:id="rId29"/>
    <p:sldId id="480" r:id="rId30"/>
    <p:sldId id="482" r:id="rId31"/>
    <p:sldId id="484" r:id="rId32"/>
    <p:sldId id="485" r:id="rId33"/>
    <p:sldId id="486" r:id="rId34"/>
    <p:sldId id="470" r:id="rId35"/>
    <p:sldId id="488" r:id="rId36"/>
    <p:sldId id="489" r:id="rId37"/>
    <p:sldId id="490" r:id="rId38"/>
    <p:sldId id="476" r:id="rId39"/>
    <p:sldId id="473" r:id="rId40"/>
    <p:sldId id="474" r:id="rId41"/>
    <p:sldId id="475" r:id="rId42"/>
    <p:sldId id="477" r:id="rId43"/>
    <p:sldId id="478" r:id="rId44"/>
    <p:sldId id="487" r:id="rId45"/>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hle, Angela" initials="JA" lastIdx="6" clrIdx="0">
    <p:extLst/>
  </p:cmAuthor>
  <p:cmAuthor id="2" name="Linda K. Reed" initials="lkr" lastIdx="6"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6E6E6"/>
    <a:srgbClr val="A6611A"/>
    <a:srgbClr val="0075E2"/>
    <a:srgbClr val="DFC27D"/>
    <a:srgbClr val="80CDC1"/>
    <a:srgbClr val="018571"/>
    <a:srgbClr val="D7191C"/>
    <a:srgbClr val="FDAE61"/>
    <a:srgbClr val="FFFFBF"/>
    <a:srgbClr val="ABD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39" autoAdjust="0"/>
    <p:restoredTop sz="88551" autoAdjust="0"/>
  </p:normalViewPr>
  <p:slideViewPr>
    <p:cSldViewPr snapToGrid="0">
      <p:cViewPr varScale="1">
        <p:scale>
          <a:sx n="94" d="100"/>
          <a:sy n="94" d="100"/>
        </p:scale>
        <p:origin x="750" y="90"/>
      </p:cViewPr>
      <p:guideLst>
        <p:guide orient="horz" pos="648"/>
        <p:guide pos="3840"/>
      </p:guideLst>
    </p:cSldViewPr>
  </p:slideViewPr>
  <p:outlineViewPr>
    <p:cViewPr>
      <p:scale>
        <a:sx n="33" d="100"/>
        <a:sy n="33" d="100"/>
      </p:scale>
      <p:origin x="0" y="-20674"/>
    </p:cViewPr>
  </p:outlineViewPr>
  <p:notesTextViewPr>
    <p:cViewPr>
      <p:scale>
        <a:sx n="1" d="1"/>
        <a:sy n="1" d="1"/>
      </p:scale>
      <p:origin x="0" y="0"/>
    </p:cViewPr>
  </p:notesTextViewPr>
  <p:sorterViewPr>
    <p:cViewPr varScale="1">
      <p:scale>
        <a:sx n="1" d="1"/>
        <a:sy n="1" d="1"/>
      </p:scale>
      <p:origin x="0" y="-4162"/>
    </p:cViewPr>
  </p:sorterViewPr>
  <p:notesViewPr>
    <p:cSldViewPr snapToGrid="0">
      <p:cViewPr varScale="1">
        <p:scale>
          <a:sx n="90" d="100"/>
          <a:sy n="90" d="100"/>
        </p:scale>
        <p:origin x="4032"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yuqi%20temp%20folder\Stata\Stata%20Output\Output_tables_formatted_submitted_present.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G:\Conference\2019\Git\InternationalAssessment_Overclaiming\Stata\Stata%20Output\Output_tables_formatted_submitted_present.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G:\Conference\2019\Git\InternationalAssessment_Overclaiming\Stata\Stata%20Output\Output_tables_formatted_submitted_present.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dc1homesvr\home\yliao\Conference\2019\Git\InternationalAssessment_Overclaiming\Stata\Stata%20Output\Output_tables_formatted_submitted_present.xlsx" TargetMode="External"/><Relationship Id="rId2" Type="http://schemas.microsoft.com/office/2011/relationships/chartColorStyle" Target="colors1.xml"/><Relationship Id="rId1" Type="http://schemas.microsoft.com/office/2011/relationships/chartStyle" Target="style1.xml"/></Relationships>
</file>

<file path=ppt/charts/_rels/chart5.xml.rels><?xml version="1.0" encoding="UTF-8" standalone="yes"?>
<Relationships xmlns="http://schemas.openxmlformats.org/package/2006/relationships"><Relationship Id="rId1" Type="http://schemas.openxmlformats.org/officeDocument/2006/relationships/oleObject" Target="file:///C:\yuqi%20temp%20folder\Stata\Stata%20Output\Output_tables_formatted_submitted_present.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yuqi%20temp%20folder\Stata\Stata%20Output\Output_tables_formatted_submitted_present.xlsx" TargetMode="External"/></Relationships>
</file>

<file path=ppt/charts/_rels/chart7.xml.rels><?xml version="1.0" encoding="UTF-8" standalone="yes"?>
<Relationships xmlns="http://schemas.openxmlformats.org/package/2006/relationships"><Relationship Id="rId3" Type="http://schemas.openxmlformats.org/officeDocument/2006/relationships/oleObject" Target="file:///C:\yuqi%20temp%20folder\Stata\Stata%20Output\Output_tables_formatted_submitted_present.xlsx" TargetMode="External"/><Relationship Id="rId2" Type="http://schemas.microsoft.com/office/2011/relationships/chartColorStyle" Target="colors2.xml"/><Relationship Id="rId1" Type="http://schemas.microsoft.com/office/2011/relationships/chartStyle" Target="style2.xml"/></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G:\Conference\2019\Git\InternationalAssessment_Overclaiming\Stata\Stata%20Output\Output_tables_formatted_submitted_present.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yuqi%20temp%20folder\Stata\Stata%20Output\Output_tables_formatted_submitted_presen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868322200125799E-2"/>
          <c:y val="2.9931459742508E-2"/>
          <c:w val="0.92138277532189095"/>
          <c:h val="0.89741179646607405"/>
        </c:manualLayout>
      </c:layout>
      <c:barChart>
        <c:barDir val="bar"/>
        <c:grouping val="stacked"/>
        <c:varyColors val="0"/>
        <c:ser>
          <c:idx val="0"/>
          <c:order val="0"/>
          <c:tx>
            <c:strRef>
              <c:f>'Figure 1'!$D$3</c:f>
              <c:strCache>
                <c:ptCount val="1"/>
                <c:pt idx="0">
                  <c:v>%starting category</c:v>
                </c:pt>
              </c:strCache>
            </c:strRef>
          </c:tx>
          <c:spPr>
            <a:noFill/>
            <a:ln w="25400">
              <a:noFill/>
            </a:ln>
          </c:spPr>
          <c:invertIfNegative val="0"/>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1'!$D$4:$D$67</c:f>
              <c:numCache>
                <c:formatCode>0</c:formatCode>
                <c:ptCount val="64"/>
                <c:pt idx="0">
                  <c:v>19.58128243365196</c:v>
                </c:pt>
                <c:pt idx="1">
                  <c:v>28.761669936241429</c:v>
                </c:pt>
                <c:pt idx="2">
                  <c:v>31.59039681442361</c:v>
                </c:pt>
                <c:pt idx="3">
                  <c:v>34.04879922131601</c:v>
                </c:pt>
                <c:pt idx="4">
                  <c:v>34.347508103001147</c:v>
                </c:pt>
                <c:pt idx="5">
                  <c:v>35.077065994487363</c:v>
                </c:pt>
                <c:pt idx="6">
                  <c:v>35.433814522136757</c:v>
                </c:pt>
                <c:pt idx="7">
                  <c:v>35.930462895693857</c:v>
                </c:pt>
                <c:pt idx="8">
                  <c:v>38.187158927203583</c:v>
                </c:pt>
                <c:pt idx="9">
                  <c:v>39.857485909241213</c:v>
                </c:pt>
                <c:pt idx="10">
                  <c:v>40.9996756470169</c:v>
                </c:pt>
                <c:pt idx="11">
                  <c:v>41.240639362846551</c:v>
                </c:pt>
                <c:pt idx="12">
                  <c:v>43.087324850965153</c:v>
                </c:pt>
                <c:pt idx="13">
                  <c:v>43.610706405184118</c:v>
                </c:pt>
                <c:pt idx="14">
                  <c:v>43.802135579293733</c:v>
                </c:pt>
                <c:pt idx="15">
                  <c:v>43.839306088455587</c:v>
                </c:pt>
                <c:pt idx="16">
                  <c:v>44.90686973800193</c:v>
                </c:pt>
                <c:pt idx="17">
                  <c:v>45.093797600251037</c:v>
                </c:pt>
                <c:pt idx="18">
                  <c:v>45.235379614326433</c:v>
                </c:pt>
                <c:pt idx="19">
                  <c:v>47.800009326014099</c:v>
                </c:pt>
                <c:pt idx="20">
                  <c:v>47.87000589954836</c:v>
                </c:pt>
                <c:pt idx="21">
                  <c:v>47.97965757782449</c:v>
                </c:pt>
                <c:pt idx="22">
                  <c:v>49.378225336682647</c:v>
                </c:pt>
                <c:pt idx="23">
                  <c:v>50.189870263994571</c:v>
                </c:pt>
                <c:pt idx="24">
                  <c:v>50.22527411463988</c:v>
                </c:pt>
                <c:pt idx="25">
                  <c:v>51.249311258097933</c:v>
                </c:pt>
                <c:pt idx="26">
                  <c:v>51.908920436577851</c:v>
                </c:pt>
                <c:pt idx="27">
                  <c:v>52.561588754047861</c:v>
                </c:pt>
                <c:pt idx="28">
                  <c:v>54.809010048770958</c:v>
                </c:pt>
                <c:pt idx="29">
                  <c:v>55.53556495304047</c:v>
                </c:pt>
                <c:pt idx="30">
                  <c:v>55.674532848159132</c:v>
                </c:pt>
                <c:pt idx="31">
                  <c:v>56.408447761003472</c:v>
                </c:pt>
                <c:pt idx="32">
                  <c:v>56.720576326146798</c:v>
                </c:pt>
                <c:pt idx="33">
                  <c:v>57.838666207466197</c:v>
                </c:pt>
                <c:pt idx="34">
                  <c:v>59.487953356063727</c:v>
                </c:pt>
                <c:pt idx="35">
                  <c:v>59.92327187787437</c:v>
                </c:pt>
                <c:pt idx="36">
                  <c:v>60.949117882315811</c:v>
                </c:pt>
                <c:pt idx="37">
                  <c:v>61.587485693185258</c:v>
                </c:pt>
                <c:pt idx="38">
                  <c:v>61.966200946178567</c:v>
                </c:pt>
                <c:pt idx="39">
                  <c:v>62.610748959160873</c:v>
                </c:pt>
                <c:pt idx="40">
                  <c:v>64.973846822607086</c:v>
                </c:pt>
                <c:pt idx="41">
                  <c:v>65.41307840783206</c:v>
                </c:pt>
                <c:pt idx="42">
                  <c:v>67.145465350040041</c:v>
                </c:pt>
                <c:pt idx="43">
                  <c:v>67.357588351431616</c:v>
                </c:pt>
                <c:pt idx="44">
                  <c:v>69.095361153755363</c:v>
                </c:pt>
                <c:pt idx="45">
                  <c:v>70.188847935084624</c:v>
                </c:pt>
                <c:pt idx="46">
                  <c:v>71.765277700839633</c:v>
                </c:pt>
                <c:pt idx="47">
                  <c:v>72.063938245040276</c:v>
                </c:pt>
                <c:pt idx="48">
                  <c:v>72.445991926160644</c:v>
                </c:pt>
                <c:pt idx="49">
                  <c:v>72.955146827506866</c:v>
                </c:pt>
                <c:pt idx="50">
                  <c:v>73.373801869106018</c:v>
                </c:pt>
                <c:pt idx="51">
                  <c:v>73.542656544781082</c:v>
                </c:pt>
                <c:pt idx="52">
                  <c:v>73.779533856356466</c:v>
                </c:pt>
                <c:pt idx="53">
                  <c:v>75.879089476389368</c:v>
                </c:pt>
                <c:pt idx="54">
                  <c:v>76.620477261299499</c:v>
                </c:pt>
                <c:pt idx="55">
                  <c:v>77.007073762187801</c:v>
                </c:pt>
                <c:pt idx="56">
                  <c:v>83.682208542197543</c:v>
                </c:pt>
                <c:pt idx="57">
                  <c:v>85.534917433168346</c:v>
                </c:pt>
                <c:pt idx="58">
                  <c:v>86.840324756342824</c:v>
                </c:pt>
                <c:pt idx="59">
                  <c:v>87.929859404066406</c:v>
                </c:pt>
                <c:pt idx="60">
                  <c:v>89.2822689458756</c:v>
                </c:pt>
                <c:pt idx="61">
                  <c:v>89.370566144807356</c:v>
                </c:pt>
                <c:pt idx="62">
                  <c:v>90.615499872544277</c:v>
                </c:pt>
                <c:pt idx="63">
                  <c:v>91.805711159152864</c:v>
                </c:pt>
              </c:numCache>
            </c:numRef>
          </c:val>
          <c:extLst>
            <c:ext xmlns:c16="http://schemas.microsoft.com/office/drawing/2014/chart" uri="{C3380CC4-5D6E-409C-BE32-E72D297353CC}">
              <c16:uniqueId val="{00000000-B587-4451-AE74-DED60646B57C}"/>
            </c:ext>
          </c:extLst>
        </c:ser>
        <c:ser>
          <c:idx val="1"/>
          <c:order val="1"/>
          <c:tx>
            <c:strRef>
              <c:f>'Figure 1'!$E$3</c:f>
              <c:strCache>
                <c:ptCount val="1"/>
                <c:pt idx="0">
                  <c:v>Never heard of it</c:v>
                </c:pt>
              </c:strCache>
            </c:strRef>
          </c:tx>
          <c:spPr>
            <a:solidFill>
              <a:srgbClr val="2C7BB6"/>
            </a:solidFill>
            <a:ln w="25400">
              <a:noFill/>
            </a:ln>
          </c:spPr>
          <c:invertIfNegative val="0"/>
          <c:dLbls>
            <c:spPr>
              <a:noFill/>
              <a:ln w="25400">
                <a:noFill/>
              </a:ln>
            </c:spPr>
            <c:txPr>
              <a:bodyPr wrap="square" lIns="38100" tIns="19050" rIns="38100" bIns="19050" anchor="ctr">
                <a:spAutoFit/>
              </a:bodyPr>
              <a:lstStyle/>
              <a:p>
                <a:pPr>
                  <a:defRPr sz="900" b="1">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1'!$E$4:$E$67</c:f>
              <c:numCache>
                <c:formatCode>0</c:formatCode>
                <c:ptCount val="64"/>
                <c:pt idx="0">
                  <c:v>80.418717566348036</c:v>
                </c:pt>
                <c:pt idx="1">
                  <c:v>71.238330063758553</c:v>
                </c:pt>
                <c:pt idx="2">
                  <c:v>68.409603185576401</c:v>
                </c:pt>
                <c:pt idx="3">
                  <c:v>65.951200778683983</c:v>
                </c:pt>
                <c:pt idx="4">
                  <c:v>65.652491896998811</c:v>
                </c:pt>
                <c:pt idx="5">
                  <c:v>64.922934005512644</c:v>
                </c:pt>
                <c:pt idx="6">
                  <c:v>64.566185477863243</c:v>
                </c:pt>
                <c:pt idx="7">
                  <c:v>64.069537104306121</c:v>
                </c:pt>
                <c:pt idx="8">
                  <c:v>61.812841072796402</c:v>
                </c:pt>
                <c:pt idx="9">
                  <c:v>60.14251409075878</c:v>
                </c:pt>
                <c:pt idx="10">
                  <c:v>59.000324352983107</c:v>
                </c:pt>
                <c:pt idx="11">
                  <c:v>58.759360637153442</c:v>
                </c:pt>
                <c:pt idx="12">
                  <c:v>56.91267514903484</c:v>
                </c:pt>
                <c:pt idx="13">
                  <c:v>56.389293594815861</c:v>
                </c:pt>
                <c:pt idx="14">
                  <c:v>56.197864420706253</c:v>
                </c:pt>
                <c:pt idx="15">
                  <c:v>56.160693911544413</c:v>
                </c:pt>
                <c:pt idx="16">
                  <c:v>55.09313026199807</c:v>
                </c:pt>
                <c:pt idx="17">
                  <c:v>54.906202399748963</c:v>
                </c:pt>
                <c:pt idx="18">
                  <c:v>54.76462038567356</c:v>
                </c:pt>
                <c:pt idx="19">
                  <c:v>52.199990673985909</c:v>
                </c:pt>
                <c:pt idx="20">
                  <c:v>52.129994100451633</c:v>
                </c:pt>
                <c:pt idx="21">
                  <c:v>52.020342422175503</c:v>
                </c:pt>
                <c:pt idx="22">
                  <c:v>50.621774663317339</c:v>
                </c:pt>
                <c:pt idx="23">
                  <c:v>49.810129736005422</c:v>
                </c:pt>
                <c:pt idx="24">
                  <c:v>49.774725885360127</c:v>
                </c:pt>
                <c:pt idx="25">
                  <c:v>48.75068874190206</c:v>
                </c:pt>
                <c:pt idx="26">
                  <c:v>48.091079563422142</c:v>
                </c:pt>
                <c:pt idx="27">
                  <c:v>47.438411245952132</c:v>
                </c:pt>
                <c:pt idx="28">
                  <c:v>45.190989951229042</c:v>
                </c:pt>
                <c:pt idx="29">
                  <c:v>44.464435046959522</c:v>
                </c:pt>
                <c:pt idx="30">
                  <c:v>44.325467151840868</c:v>
                </c:pt>
                <c:pt idx="31">
                  <c:v>43.591552238996513</c:v>
                </c:pt>
                <c:pt idx="32">
                  <c:v>43.279423673853188</c:v>
                </c:pt>
                <c:pt idx="33">
                  <c:v>42.161333792533782</c:v>
                </c:pt>
                <c:pt idx="34">
                  <c:v>40.512046643936273</c:v>
                </c:pt>
                <c:pt idx="35">
                  <c:v>40.07672812212563</c:v>
                </c:pt>
                <c:pt idx="36">
                  <c:v>39.050882117684168</c:v>
                </c:pt>
                <c:pt idx="37">
                  <c:v>38.412514306814728</c:v>
                </c:pt>
                <c:pt idx="38">
                  <c:v>38.033799053821433</c:v>
                </c:pt>
                <c:pt idx="39">
                  <c:v>37.389251040839127</c:v>
                </c:pt>
                <c:pt idx="40">
                  <c:v>35.026153177392899</c:v>
                </c:pt>
                <c:pt idx="41">
                  <c:v>34.58692159216794</c:v>
                </c:pt>
                <c:pt idx="42">
                  <c:v>32.854534649959952</c:v>
                </c:pt>
                <c:pt idx="43">
                  <c:v>32.642411648568363</c:v>
                </c:pt>
                <c:pt idx="44">
                  <c:v>30.904638846244609</c:v>
                </c:pt>
                <c:pt idx="45">
                  <c:v>29.811152064915351</c:v>
                </c:pt>
                <c:pt idx="46">
                  <c:v>28.234722299160349</c:v>
                </c:pt>
                <c:pt idx="47">
                  <c:v>27.93606175495972</c:v>
                </c:pt>
                <c:pt idx="48">
                  <c:v>27.554008073839341</c:v>
                </c:pt>
                <c:pt idx="49">
                  <c:v>27.044853172493109</c:v>
                </c:pt>
                <c:pt idx="50">
                  <c:v>26.626198130893989</c:v>
                </c:pt>
                <c:pt idx="51">
                  <c:v>26.457343455218918</c:v>
                </c:pt>
                <c:pt idx="52">
                  <c:v>26.22046614364351</c:v>
                </c:pt>
                <c:pt idx="53">
                  <c:v>24.120910523610611</c:v>
                </c:pt>
                <c:pt idx="54">
                  <c:v>23.37952273870048</c:v>
                </c:pt>
                <c:pt idx="55">
                  <c:v>22.992926237812199</c:v>
                </c:pt>
                <c:pt idx="56">
                  <c:v>16.317791457802439</c:v>
                </c:pt>
                <c:pt idx="57">
                  <c:v>14.465082566831651</c:v>
                </c:pt>
                <c:pt idx="58">
                  <c:v>13.159675243657169</c:v>
                </c:pt>
                <c:pt idx="59">
                  <c:v>12.0701405959336</c:v>
                </c:pt>
                <c:pt idx="60">
                  <c:v>10.7177310541244</c:v>
                </c:pt>
                <c:pt idx="61">
                  <c:v>10.629433855192641</c:v>
                </c:pt>
                <c:pt idx="62">
                  <c:v>9.3845001274556932</c:v>
                </c:pt>
                <c:pt idx="63">
                  <c:v>8.1942888408471273</c:v>
                </c:pt>
              </c:numCache>
            </c:numRef>
          </c:val>
          <c:extLst>
            <c:ext xmlns:c16="http://schemas.microsoft.com/office/drawing/2014/chart" uri="{C3380CC4-5D6E-409C-BE32-E72D297353CC}">
              <c16:uniqueId val="{00000001-B587-4451-AE74-DED60646B57C}"/>
            </c:ext>
          </c:extLst>
        </c:ser>
        <c:ser>
          <c:idx val="2"/>
          <c:order val="2"/>
          <c:tx>
            <c:strRef>
              <c:f>'Figure 1'!$F$3</c:f>
              <c:strCache>
                <c:ptCount val="1"/>
                <c:pt idx="0">
                  <c:v>Heard of it once or twice</c:v>
                </c:pt>
              </c:strCache>
            </c:strRef>
          </c:tx>
          <c:spPr>
            <a:solidFill>
              <a:srgbClr val="ABD9E9"/>
            </a:solidFill>
            <a:ln w="25400">
              <a:noFill/>
            </a:ln>
          </c:spPr>
          <c:invertIfNegative val="0"/>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1'!$F$4:$F$67</c:f>
              <c:numCache>
                <c:formatCode>0</c:formatCode>
                <c:ptCount val="64"/>
                <c:pt idx="0">
                  <c:v>8.8658459492445534</c:v>
                </c:pt>
                <c:pt idx="1">
                  <c:v>16.134046113333991</c:v>
                </c:pt>
                <c:pt idx="2">
                  <c:v>18.848607139894401</c:v>
                </c:pt>
                <c:pt idx="3">
                  <c:v>16.370120067384189</c:v>
                </c:pt>
                <c:pt idx="4">
                  <c:v>19.106364632691339</c:v>
                </c:pt>
                <c:pt idx="5">
                  <c:v>14.970633733256861</c:v>
                </c:pt>
                <c:pt idx="6">
                  <c:v>13.96075714716828</c:v>
                </c:pt>
                <c:pt idx="7">
                  <c:v>16.600183037046499</c:v>
                </c:pt>
                <c:pt idx="8">
                  <c:v>18.73618866724393</c:v>
                </c:pt>
                <c:pt idx="9">
                  <c:v>15.10468856379404</c:v>
                </c:pt>
                <c:pt idx="10">
                  <c:v>23.16899743825282</c:v>
                </c:pt>
                <c:pt idx="11">
                  <c:v>21.049290522602188</c:v>
                </c:pt>
                <c:pt idx="12">
                  <c:v>16.717861425958969</c:v>
                </c:pt>
                <c:pt idx="13">
                  <c:v>23.42195273405078</c:v>
                </c:pt>
                <c:pt idx="14">
                  <c:v>19.776316308009221</c:v>
                </c:pt>
                <c:pt idx="15">
                  <c:v>14.108964720392541</c:v>
                </c:pt>
                <c:pt idx="16">
                  <c:v>19.448351901031781</c:v>
                </c:pt>
                <c:pt idx="17">
                  <c:v>17.18014201680467</c:v>
                </c:pt>
                <c:pt idx="18">
                  <c:v>16.343620226172291</c:v>
                </c:pt>
                <c:pt idx="19">
                  <c:v>19.157416372999599</c:v>
                </c:pt>
                <c:pt idx="20">
                  <c:v>25.685065925163411</c:v>
                </c:pt>
                <c:pt idx="21">
                  <c:v>23.82527969606738</c:v>
                </c:pt>
                <c:pt idx="22">
                  <c:v>22.04164550264468</c:v>
                </c:pt>
                <c:pt idx="23">
                  <c:v>22.866247438325331</c:v>
                </c:pt>
                <c:pt idx="24">
                  <c:v>13.403750706420089</c:v>
                </c:pt>
                <c:pt idx="25">
                  <c:v>16.90613556547531</c:v>
                </c:pt>
                <c:pt idx="26">
                  <c:v>26.96944021910442</c:v>
                </c:pt>
                <c:pt idx="27">
                  <c:v>17.412723306492389</c:v>
                </c:pt>
                <c:pt idx="28">
                  <c:v>25.521143582343491</c:v>
                </c:pt>
                <c:pt idx="29">
                  <c:v>14.656879713470801</c:v>
                </c:pt>
                <c:pt idx="30">
                  <c:v>14.02203518253695</c:v>
                </c:pt>
                <c:pt idx="31">
                  <c:v>27.976335003981369</c:v>
                </c:pt>
                <c:pt idx="32">
                  <c:v>20.547472353937799</c:v>
                </c:pt>
                <c:pt idx="33">
                  <c:v>18.092381644056211</c:v>
                </c:pt>
                <c:pt idx="34">
                  <c:v>11.20248156397607</c:v>
                </c:pt>
                <c:pt idx="35">
                  <c:v>19.914012922576571</c:v>
                </c:pt>
                <c:pt idx="36">
                  <c:v>19.175623096012409</c:v>
                </c:pt>
                <c:pt idx="37">
                  <c:v>17.732276020782621</c:v>
                </c:pt>
                <c:pt idx="38">
                  <c:v>22.943151671751831</c:v>
                </c:pt>
                <c:pt idx="39">
                  <c:v>14.079227470739131</c:v>
                </c:pt>
                <c:pt idx="40">
                  <c:v>24.98382034169428</c:v>
                </c:pt>
                <c:pt idx="41">
                  <c:v>16.281856331183459</c:v>
                </c:pt>
                <c:pt idx="42">
                  <c:v>19.137957585094799</c:v>
                </c:pt>
                <c:pt idx="43">
                  <c:v>8.5142990742492994</c:v>
                </c:pt>
                <c:pt idx="44">
                  <c:v>15.278861923532361</c:v>
                </c:pt>
                <c:pt idx="45">
                  <c:v>23.027560102133219</c:v>
                </c:pt>
                <c:pt idx="46">
                  <c:v>19.295786643894921</c:v>
                </c:pt>
                <c:pt idx="47">
                  <c:v>24.957992868281409</c:v>
                </c:pt>
                <c:pt idx="48">
                  <c:v>21.788376146180902</c:v>
                </c:pt>
                <c:pt idx="49">
                  <c:v>10.060751577535219</c:v>
                </c:pt>
                <c:pt idx="50">
                  <c:v>20.424104349853639</c:v>
                </c:pt>
                <c:pt idx="51">
                  <c:v>14.98871796349386</c:v>
                </c:pt>
                <c:pt idx="52">
                  <c:v>37.89990586711037</c:v>
                </c:pt>
                <c:pt idx="53">
                  <c:v>27.379236564408099</c:v>
                </c:pt>
                <c:pt idx="54">
                  <c:v>14.812873191660641</c:v>
                </c:pt>
                <c:pt idx="55">
                  <c:v>12.62438805792365</c:v>
                </c:pt>
                <c:pt idx="56">
                  <c:v>14.27799355609914</c:v>
                </c:pt>
                <c:pt idx="57">
                  <c:v>16.44250241143752</c:v>
                </c:pt>
                <c:pt idx="58">
                  <c:v>14.6931925185377</c:v>
                </c:pt>
                <c:pt idx="59">
                  <c:v>11.568522326923031</c:v>
                </c:pt>
                <c:pt idx="60">
                  <c:v>12.70804543303576</c:v>
                </c:pt>
                <c:pt idx="61">
                  <c:v>18.723428650878901</c:v>
                </c:pt>
                <c:pt idx="62">
                  <c:v>6.8123786273581386</c:v>
                </c:pt>
                <c:pt idx="63">
                  <c:v>11.861076510842921</c:v>
                </c:pt>
              </c:numCache>
            </c:numRef>
          </c:val>
          <c:extLst>
            <c:ext xmlns:c16="http://schemas.microsoft.com/office/drawing/2014/chart" uri="{C3380CC4-5D6E-409C-BE32-E72D297353CC}">
              <c16:uniqueId val="{00000002-B587-4451-AE74-DED60646B57C}"/>
            </c:ext>
          </c:extLst>
        </c:ser>
        <c:ser>
          <c:idx val="3"/>
          <c:order val="3"/>
          <c:tx>
            <c:strRef>
              <c:f>'Figure 1'!$G$3</c:f>
              <c:strCache>
                <c:ptCount val="1"/>
                <c:pt idx="0">
                  <c:v>Heard of it a few times</c:v>
                </c:pt>
              </c:strCache>
            </c:strRef>
          </c:tx>
          <c:spPr>
            <a:solidFill>
              <a:srgbClr val="FFFFBF"/>
            </a:solidFill>
            <a:ln w="25400">
              <a:noFill/>
            </a:ln>
          </c:spPr>
          <c:invertIfNegative val="0"/>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1'!$G$4:$G$67</c:f>
              <c:numCache>
                <c:formatCode>0</c:formatCode>
                <c:ptCount val="64"/>
                <c:pt idx="0">
                  <c:v>3.7025928211975749</c:v>
                </c:pt>
                <c:pt idx="1">
                  <c:v>6.6241174308443727</c:v>
                </c:pt>
                <c:pt idx="2">
                  <c:v>8.1948975472167653</c:v>
                </c:pt>
                <c:pt idx="3">
                  <c:v>11.455770378388079</c:v>
                </c:pt>
                <c:pt idx="4">
                  <c:v>9.9520688683170988</c:v>
                </c:pt>
                <c:pt idx="5">
                  <c:v>10.00024332215369</c:v>
                </c:pt>
                <c:pt idx="6">
                  <c:v>9.8573153329286942</c:v>
                </c:pt>
                <c:pt idx="7">
                  <c:v>10.994150366929819</c:v>
                </c:pt>
                <c:pt idx="8">
                  <c:v>11.427448341141149</c:v>
                </c:pt>
                <c:pt idx="9">
                  <c:v>11.806249305163799</c:v>
                </c:pt>
                <c:pt idx="10">
                  <c:v>10.57608106993958</c:v>
                </c:pt>
                <c:pt idx="11">
                  <c:v>11.66665307650632</c:v>
                </c:pt>
                <c:pt idx="12">
                  <c:v>11.59716478676819</c:v>
                </c:pt>
                <c:pt idx="13">
                  <c:v>13.931720603766539</c:v>
                </c:pt>
                <c:pt idx="14">
                  <c:v>13.95294590784013</c:v>
                </c:pt>
                <c:pt idx="15">
                  <c:v>14.554882528656529</c:v>
                </c:pt>
                <c:pt idx="16">
                  <c:v>12.78345688482983</c:v>
                </c:pt>
                <c:pt idx="17">
                  <c:v>11.769562473994601</c:v>
                </c:pt>
                <c:pt idx="18">
                  <c:v>10.963816607136421</c:v>
                </c:pt>
                <c:pt idx="19">
                  <c:v>13.011999317953959</c:v>
                </c:pt>
                <c:pt idx="20">
                  <c:v>10.669358358649889</c:v>
                </c:pt>
                <c:pt idx="21">
                  <c:v>12.3866158339486</c:v>
                </c:pt>
                <c:pt idx="22">
                  <c:v>16.658294880525322</c:v>
                </c:pt>
                <c:pt idx="23">
                  <c:v>14.7423560142329</c:v>
                </c:pt>
                <c:pt idx="24">
                  <c:v>15.327246888795891</c:v>
                </c:pt>
                <c:pt idx="25">
                  <c:v>14.284014932963149</c:v>
                </c:pt>
                <c:pt idx="26">
                  <c:v>16.548936148713569</c:v>
                </c:pt>
                <c:pt idx="27">
                  <c:v>17.399719259833279</c:v>
                </c:pt>
                <c:pt idx="28">
                  <c:v>15.70515835657433</c:v>
                </c:pt>
                <c:pt idx="29">
                  <c:v>10.475263401149769</c:v>
                </c:pt>
                <c:pt idx="30">
                  <c:v>16.77596063150396</c:v>
                </c:pt>
                <c:pt idx="31">
                  <c:v>14.19879144296093</c:v>
                </c:pt>
                <c:pt idx="32">
                  <c:v>12.599231145955031</c:v>
                </c:pt>
                <c:pt idx="33">
                  <c:v>17.956824065819539</c:v>
                </c:pt>
                <c:pt idx="34">
                  <c:v>16.42744610072749</c:v>
                </c:pt>
                <c:pt idx="35">
                  <c:v>17.100638920555689</c:v>
                </c:pt>
                <c:pt idx="36">
                  <c:v>19.138743742589281</c:v>
                </c:pt>
                <c:pt idx="37">
                  <c:v>19.4635997861064</c:v>
                </c:pt>
                <c:pt idx="38">
                  <c:v>18.539133624079351</c:v>
                </c:pt>
                <c:pt idx="39">
                  <c:v>17.704610094365989</c:v>
                </c:pt>
                <c:pt idx="40">
                  <c:v>23.150955469685101</c:v>
                </c:pt>
                <c:pt idx="41">
                  <c:v>14.63133607883818</c:v>
                </c:pt>
                <c:pt idx="42">
                  <c:v>22.4748142618093</c:v>
                </c:pt>
                <c:pt idx="43">
                  <c:v>11.37988235701742</c:v>
                </c:pt>
                <c:pt idx="44">
                  <c:v>21.134326525202439</c:v>
                </c:pt>
                <c:pt idx="45">
                  <c:v>21.568001215001321</c:v>
                </c:pt>
                <c:pt idx="46">
                  <c:v>24.490449362138179</c:v>
                </c:pt>
                <c:pt idx="47">
                  <c:v>27.120291086229091</c:v>
                </c:pt>
                <c:pt idx="48">
                  <c:v>20.42164557804465</c:v>
                </c:pt>
                <c:pt idx="49">
                  <c:v>9.2919193706908132</c:v>
                </c:pt>
                <c:pt idx="50">
                  <c:v>25.75054660228388</c:v>
                </c:pt>
                <c:pt idx="51">
                  <c:v>20.178491395688141</c:v>
                </c:pt>
                <c:pt idx="52">
                  <c:v>19.849275571617461</c:v>
                </c:pt>
                <c:pt idx="53">
                  <c:v>22.831580291313099</c:v>
                </c:pt>
                <c:pt idx="54">
                  <c:v>16.252114874899821</c:v>
                </c:pt>
                <c:pt idx="55">
                  <c:v>8.4157172693068247</c:v>
                </c:pt>
                <c:pt idx="56">
                  <c:v>21.17947675163261</c:v>
                </c:pt>
                <c:pt idx="57">
                  <c:v>22.928363828970479</c:v>
                </c:pt>
                <c:pt idx="58">
                  <c:v>27.317512955641689</c:v>
                </c:pt>
                <c:pt idx="59">
                  <c:v>17.910047030766869</c:v>
                </c:pt>
                <c:pt idx="60">
                  <c:v>21.231776254391612</c:v>
                </c:pt>
                <c:pt idx="61">
                  <c:v>29.730619970936289</c:v>
                </c:pt>
                <c:pt idx="62">
                  <c:v>10.441482998625959</c:v>
                </c:pt>
                <c:pt idx="63">
                  <c:v>26.49624701845428</c:v>
                </c:pt>
              </c:numCache>
            </c:numRef>
          </c:val>
          <c:extLst>
            <c:ext xmlns:c16="http://schemas.microsoft.com/office/drawing/2014/chart" uri="{C3380CC4-5D6E-409C-BE32-E72D297353CC}">
              <c16:uniqueId val="{00000003-B587-4451-AE74-DED60646B57C}"/>
            </c:ext>
          </c:extLst>
        </c:ser>
        <c:ser>
          <c:idx val="4"/>
          <c:order val="4"/>
          <c:tx>
            <c:strRef>
              <c:f>'Figure 1'!$H$3</c:f>
              <c:strCache>
                <c:ptCount val="1"/>
                <c:pt idx="0">
                  <c:v>Heard of it often</c:v>
                </c:pt>
              </c:strCache>
            </c:strRef>
          </c:tx>
          <c:spPr>
            <a:solidFill>
              <a:srgbClr val="FDAE61"/>
            </a:solidFill>
            <a:ln w="25400">
              <a:noFill/>
            </a:ln>
          </c:spPr>
          <c:invertIfNegative val="0"/>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1'!$H$4:$H$67</c:f>
              <c:numCache>
                <c:formatCode>0</c:formatCode>
                <c:ptCount val="64"/>
                <c:pt idx="0">
                  <c:v>2.9177418132042581</c:v>
                </c:pt>
                <c:pt idx="1">
                  <c:v>2.9020225246657039</c:v>
                </c:pt>
                <c:pt idx="2">
                  <c:v>2.8079694715593289</c:v>
                </c:pt>
                <c:pt idx="3">
                  <c:v>4.0629772941150799</c:v>
                </c:pt>
                <c:pt idx="4">
                  <c:v>3.2466919194989661</c:v>
                </c:pt>
                <c:pt idx="5">
                  <c:v>5.9372332059620279</c:v>
                </c:pt>
                <c:pt idx="6">
                  <c:v>4.7255898839786443</c:v>
                </c:pt>
                <c:pt idx="7">
                  <c:v>5.0543429250593919</c:v>
                </c:pt>
                <c:pt idx="8">
                  <c:v>5.2952986325692324</c:v>
                </c:pt>
                <c:pt idx="9">
                  <c:v>6.6598016423236608</c:v>
                </c:pt>
                <c:pt idx="10">
                  <c:v>4.5181568743208533</c:v>
                </c:pt>
                <c:pt idx="11">
                  <c:v>4.9630592335159314</c:v>
                </c:pt>
                <c:pt idx="12">
                  <c:v>7.5960511061676002</c:v>
                </c:pt>
                <c:pt idx="13">
                  <c:v>3.989146477761687</c:v>
                </c:pt>
                <c:pt idx="14">
                  <c:v>6.1647516901346338</c:v>
                </c:pt>
                <c:pt idx="15">
                  <c:v>11.57805404663384</c:v>
                </c:pt>
                <c:pt idx="16">
                  <c:v>5.3361917542416526</c:v>
                </c:pt>
                <c:pt idx="17">
                  <c:v>7.9742880336431616</c:v>
                </c:pt>
                <c:pt idx="18">
                  <c:v>7.7253849724064372</c:v>
                </c:pt>
                <c:pt idx="19">
                  <c:v>8.7175840692642144</c:v>
                </c:pt>
                <c:pt idx="20">
                  <c:v>9.2128569458713123</c:v>
                </c:pt>
                <c:pt idx="21">
                  <c:v>7.6855220492537324</c:v>
                </c:pt>
                <c:pt idx="22">
                  <c:v>5.7456946197878684</c:v>
                </c:pt>
                <c:pt idx="23">
                  <c:v>7.9067766011928864</c:v>
                </c:pt>
                <c:pt idx="24">
                  <c:v>6.2155036450094254</c:v>
                </c:pt>
                <c:pt idx="25">
                  <c:v>9.7845848576216081</c:v>
                </c:pt>
                <c:pt idx="26">
                  <c:v>5.1975026877282007</c:v>
                </c:pt>
                <c:pt idx="27">
                  <c:v>10.506368227687229</c:v>
                </c:pt>
                <c:pt idx="28">
                  <c:v>8.8112132314404672</c:v>
                </c:pt>
                <c:pt idx="29">
                  <c:v>10.71391096463296</c:v>
                </c:pt>
                <c:pt idx="30">
                  <c:v>12.62585291390071</c:v>
                </c:pt>
                <c:pt idx="31">
                  <c:v>11.097131083774091</c:v>
                </c:pt>
                <c:pt idx="32">
                  <c:v>10.141644777146659</c:v>
                </c:pt>
                <c:pt idx="33">
                  <c:v>12.32001634950487</c:v>
                </c:pt>
                <c:pt idx="34">
                  <c:v>16.499640914445841</c:v>
                </c:pt>
                <c:pt idx="35">
                  <c:v>9.8264939691745017</c:v>
                </c:pt>
                <c:pt idx="36">
                  <c:v>13.8913090980038</c:v>
                </c:pt>
                <c:pt idx="37">
                  <c:v>12.06247960273404</c:v>
                </c:pt>
                <c:pt idx="38">
                  <c:v>13.499908438692749</c:v>
                </c:pt>
                <c:pt idx="39">
                  <c:v>19.901567926305852</c:v>
                </c:pt>
                <c:pt idx="40">
                  <c:v>10.444036295494451</c:v>
                </c:pt>
                <c:pt idx="41">
                  <c:v>12.330029249704671</c:v>
                </c:pt>
                <c:pt idx="42">
                  <c:v>15.174209788547451</c:v>
                </c:pt>
                <c:pt idx="43">
                  <c:v>19.91526660974932</c:v>
                </c:pt>
                <c:pt idx="44">
                  <c:v>20.73102764546563</c:v>
                </c:pt>
                <c:pt idx="45">
                  <c:v>17.022203127859019</c:v>
                </c:pt>
                <c:pt idx="46">
                  <c:v>20.474615145448809</c:v>
                </c:pt>
                <c:pt idx="47">
                  <c:v>13.715212267129649</c:v>
                </c:pt>
                <c:pt idx="48">
                  <c:v>18.44508071624491</c:v>
                </c:pt>
                <c:pt idx="49">
                  <c:v>17.430561152255809</c:v>
                </c:pt>
                <c:pt idx="50">
                  <c:v>17.627805101999911</c:v>
                </c:pt>
                <c:pt idx="51">
                  <c:v>17.378914478132561</c:v>
                </c:pt>
                <c:pt idx="52">
                  <c:v>9.9941598986630655</c:v>
                </c:pt>
                <c:pt idx="53">
                  <c:v>16.43472866532947</c:v>
                </c:pt>
                <c:pt idx="54">
                  <c:v>18.447171695088411</c:v>
                </c:pt>
                <c:pt idx="55">
                  <c:v>20.902179382502769</c:v>
                </c:pt>
                <c:pt idx="56">
                  <c:v>22.881457675357559</c:v>
                </c:pt>
                <c:pt idx="57">
                  <c:v>22.39600048133229</c:v>
                </c:pt>
                <c:pt idx="58">
                  <c:v>27.38105610694257</c:v>
                </c:pt>
                <c:pt idx="59">
                  <c:v>26.096694534661651</c:v>
                </c:pt>
                <c:pt idx="60">
                  <c:v>26.611620028797201</c:v>
                </c:pt>
                <c:pt idx="61">
                  <c:v>26.53763951903122</c:v>
                </c:pt>
                <c:pt idx="62">
                  <c:v>18.61000512375038</c:v>
                </c:pt>
                <c:pt idx="63">
                  <c:v>33.761762030034753</c:v>
                </c:pt>
              </c:numCache>
            </c:numRef>
          </c:val>
          <c:extLst>
            <c:ext xmlns:c16="http://schemas.microsoft.com/office/drawing/2014/chart" uri="{C3380CC4-5D6E-409C-BE32-E72D297353CC}">
              <c16:uniqueId val="{00000004-B587-4451-AE74-DED60646B57C}"/>
            </c:ext>
          </c:extLst>
        </c:ser>
        <c:ser>
          <c:idx val="5"/>
          <c:order val="5"/>
          <c:tx>
            <c:strRef>
              <c:f>'Figure 1'!$I$3</c:f>
              <c:strCache>
                <c:ptCount val="1"/>
                <c:pt idx="0">
                  <c:v>Know it well, understand the concept</c:v>
                </c:pt>
              </c:strCache>
            </c:strRef>
          </c:tx>
          <c:spPr>
            <a:solidFill>
              <a:srgbClr val="D7191C"/>
            </a:solidFill>
            <a:ln w="25400">
              <a:noFill/>
            </a:ln>
          </c:spPr>
          <c:invertIfNegative val="0"/>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1'!$I$4:$I$67</c:f>
              <c:numCache>
                <c:formatCode>0</c:formatCode>
                <c:ptCount val="64"/>
                <c:pt idx="0">
                  <c:v>4.09510185000559</c:v>
                </c:pt>
                <c:pt idx="1">
                  <c:v>3.1014838673973579</c:v>
                </c:pt>
                <c:pt idx="2">
                  <c:v>1.7389226557531181</c:v>
                </c:pt>
                <c:pt idx="3">
                  <c:v>2.1599314814286732</c:v>
                </c:pt>
                <c:pt idx="4">
                  <c:v>2.0423826824937641</c:v>
                </c:pt>
                <c:pt idx="5">
                  <c:v>4.1689557331147782</c:v>
                </c:pt>
                <c:pt idx="6">
                  <c:v>6.8901521580611202</c:v>
                </c:pt>
                <c:pt idx="7">
                  <c:v>3.2817865666581549</c:v>
                </c:pt>
                <c:pt idx="8">
                  <c:v>2.7282232862492619</c:v>
                </c:pt>
                <c:pt idx="9">
                  <c:v>6.2867463979597051</c:v>
                </c:pt>
                <c:pt idx="10">
                  <c:v>2.7364402645036461</c:v>
                </c:pt>
                <c:pt idx="11">
                  <c:v>3.5616365302221231</c:v>
                </c:pt>
                <c:pt idx="12">
                  <c:v>7.1762475320704002</c:v>
                </c:pt>
                <c:pt idx="13">
                  <c:v>2.2678865896051219</c:v>
                </c:pt>
                <c:pt idx="14">
                  <c:v>3.908121673309735</c:v>
                </c:pt>
                <c:pt idx="15">
                  <c:v>3.597404792772664</c:v>
                </c:pt>
                <c:pt idx="16">
                  <c:v>7.3388691978986573</c:v>
                </c:pt>
                <c:pt idx="17">
                  <c:v>8.1698050758085987</c:v>
                </c:pt>
                <c:pt idx="18">
                  <c:v>10.202557808611269</c:v>
                </c:pt>
                <c:pt idx="19">
                  <c:v>6.9130095657963224</c:v>
                </c:pt>
                <c:pt idx="20">
                  <c:v>2.302724669863756</c:v>
                </c:pt>
                <c:pt idx="21">
                  <c:v>4.0822399985547797</c:v>
                </c:pt>
                <c:pt idx="22">
                  <c:v>4.9325903337247752</c:v>
                </c:pt>
                <c:pt idx="23">
                  <c:v>4.6744902102434542</c:v>
                </c:pt>
                <c:pt idx="24">
                  <c:v>15.27877287441447</c:v>
                </c:pt>
                <c:pt idx="25">
                  <c:v>10.274575902037849</c:v>
                </c:pt>
                <c:pt idx="26">
                  <c:v>3.1930413810316729</c:v>
                </c:pt>
                <c:pt idx="27">
                  <c:v>7.2427779600349824</c:v>
                </c:pt>
                <c:pt idx="28">
                  <c:v>4.7714948784126809</c:v>
                </c:pt>
                <c:pt idx="29">
                  <c:v>19.689510873786951</c:v>
                </c:pt>
                <c:pt idx="30">
                  <c:v>12.250684120217519</c:v>
                </c:pt>
                <c:pt idx="31">
                  <c:v>3.136190230287105</c:v>
                </c:pt>
                <c:pt idx="32">
                  <c:v>13.43222804910731</c:v>
                </c:pt>
                <c:pt idx="33">
                  <c:v>9.4694441480855804</c:v>
                </c:pt>
                <c:pt idx="34">
                  <c:v>15.358384776914329</c:v>
                </c:pt>
                <c:pt idx="35">
                  <c:v>13.082126065567619</c:v>
                </c:pt>
                <c:pt idx="36">
                  <c:v>8.7434419457103232</c:v>
                </c:pt>
                <c:pt idx="37">
                  <c:v>12.329130283562209</c:v>
                </c:pt>
                <c:pt idx="38">
                  <c:v>6.9840072116546299</c:v>
                </c:pt>
                <c:pt idx="39">
                  <c:v>10.92534346774991</c:v>
                </c:pt>
                <c:pt idx="40">
                  <c:v>6.3950347157332894</c:v>
                </c:pt>
                <c:pt idx="41">
                  <c:v>22.169856748105751</c:v>
                </c:pt>
                <c:pt idx="42">
                  <c:v>10.358483714588511</c:v>
                </c:pt>
                <c:pt idx="43">
                  <c:v>27.54814031041559</c:v>
                </c:pt>
                <c:pt idx="44">
                  <c:v>11.95114505955498</c:v>
                </c:pt>
                <c:pt idx="45">
                  <c:v>8.5710834900910857</c:v>
                </c:pt>
                <c:pt idx="46">
                  <c:v>7.5044265493577296</c:v>
                </c:pt>
                <c:pt idx="47">
                  <c:v>6.2704420234001361</c:v>
                </c:pt>
                <c:pt idx="48">
                  <c:v>11.79088948569019</c:v>
                </c:pt>
                <c:pt idx="49">
                  <c:v>36.171914727025062</c:v>
                </c:pt>
                <c:pt idx="50">
                  <c:v>9.5713458149685948</c:v>
                </c:pt>
                <c:pt idx="51">
                  <c:v>20.996532707466539</c:v>
                </c:pt>
                <c:pt idx="52">
                  <c:v>6.0361925189656054</c:v>
                </c:pt>
                <c:pt idx="53">
                  <c:v>9.23354395533873</c:v>
                </c:pt>
                <c:pt idx="54">
                  <c:v>27.108317499650649</c:v>
                </c:pt>
                <c:pt idx="55">
                  <c:v>35.064789052454543</c:v>
                </c:pt>
                <c:pt idx="56">
                  <c:v>25.343280559108241</c:v>
                </c:pt>
                <c:pt idx="57">
                  <c:v>23.768050711428049</c:v>
                </c:pt>
                <c:pt idx="58">
                  <c:v>17.44856317522088</c:v>
                </c:pt>
                <c:pt idx="59">
                  <c:v>32.354595511714841</c:v>
                </c:pt>
                <c:pt idx="60">
                  <c:v>28.73082722965103</c:v>
                </c:pt>
                <c:pt idx="61">
                  <c:v>14.37887800396093</c:v>
                </c:pt>
                <c:pt idx="62">
                  <c:v>54.751633122809842</c:v>
                </c:pt>
                <c:pt idx="63">
                  <c:v>19.686625599820921</c:v>
                </c:pt>
              </c:numCache>
            </c:numRef>
          </c:val>
          <c:extLst>
            <c:ext xmlns:c16="http://schemas.microsoft.com/office/drawing/2014/chart" uri="{C3380CC4-5D6E-409C-BE32-E72D297353CC}">
              <c16:uniqueId val="{00000005-B587-4451-AE74-DED60646B57C}"/>
            </c:ext>
          </c:extLst>
        </c:ser>
        <c:ser>
          <c:idx val="6"/>
          <c:order val="6"/>
          <c:tx>
            <c:strRef>
              <c:f>'Figure 1'!$J$3</c:f>
              <c:strCache>
                <c:ptCount val="1"/>
                <c:pt idx="0">
                  <c:v>buffer</c:v>
                </c:pt>
              </c:strCache>
            </c:strRef>
          </c:tx>
          <c:spPr>
            <a:noFill/>
            <a:ln w="25400">
              <a:noFill/>
            </a:ln>
          </c:spPr>
          <c:invertIfNegative val="0"/>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1'!$J$4:$J$67</c:f>
              <c:numCache>
                <c:formatCode>0</c:formatCode>
                <c:ptCount val="64"/>
                <c:pt idx="0">
                  <c:v>80.418717566348036</c:v>
                </c:pt>
                <c:pt idx="1">
                  <c:v>71.238330063758539</c:v>
                </c:pt>
                <c:pt idx="2">
                  <c:v>68.409603185576387</c:v>
                </c:pt>
                <c:pt idx="3">
                  <c:v>65.951200778683955</c:v>
                </c:pt>
                <c:pt idx="4">
                  <c:v>65.652491896998811</c:v>
                </c:pt>
                <c:pt idx="5">
                  <c:v>64.922934005512644</c:v>
                </c:pt>
                <c:pt idx="6">
                  <c:v>64.566185477863243</c:v>
                </c:pt>
                <c:pt idx="7">
                  <c:v>64.069537104306121</c:v>
                </c:pt>
                <c:pt idx="8">
                  <c:v>61.812841072796409</c:v>
                </c:pt>
                <c:pt idx="9">
                  <c:v>60.142514090758802</c:v>
                </c:pt>
                <c:pt idx="10">
                  <c:v>59.000324352983107</c:v>
                </c:pt>
                <c:pt idx="11">
                  <c:v>58.759360637153428</c:v>
                </c:pt>
                <c:pt idx="12">
                  <c:v>56.91267514903484</c:v>
                </c:pt>
                <c:pt idx="13">
                  <c:v>56.389293594815847</c:v>
                </c:pt>
                <c:pt idx="14">
                  <c:v>56.197864420706267</c:v>
                </c:pt>
                <c:pt idx="15">
                  <c:v>56.160693911544428</c:v>
                </c:pt>
                <c:pt idx="16">
                  <c:v>55.093130261998112</c:v>
                </c:pt>
                <c:pt idx="17">
                  <c:v>54.906202399748999</c:v>
                </c:pt>
                <c:pt idx="18">
                  <c:v>54.76462038567356</c:v>
                </c:pt>
                <c:pt idx="19">
                  <c:v>52.199990673985923</c:v>
                </c:pt>
                <c:pt idx="20">
                  <c:v>52.129994100451633</c:v>
                </c:pt>
                <c:pt idx="21">
                  <c:v>52.020342422175531</c:v>
                </c:pt>
                <c:pt idx="22">
                  <c:v>50.621774663317368</c:v>
                </c:pt>
                <c:pt idx="23">
                  <c:v>49.810129736005422</c:v>
                </c:pt>
                <c:pt idx="24">
                  <c:v>49.774725885360141</c:v>
                </c:pt>
                <c:pt idx="25">
                  <c:v>48.750688741902067</c:v>
                </c:pt>
                <c:pt idx="26">
                  <c:v>48.091079563422127</c:v>
                </c:pt>
                <c:pt idx="27">
                  <c:v>47.438411245952132</c:v>
                </c:pt>
                <c:pt idx="28">
                  <c:v>45.190989951229028</c:v>
                </c:pt>
                <c:pt idx="29">
                  <c:v>44.464435046959501</c:v>
                </c:pt>
                <c:pt idx="30">
                  <c:v>44.325467151840847</c:v>
                </c:pt>
                <c:pt idx="31">
                  <c:v>43.591552238996513</c:v>
                </c:pt>
                <c:pt idx="32">
                  <c:v>43.279423673853181</c:v>
                </c:pt>
                <c:pt idx="33">
                  <c:v>42.161333792533782</c:v>
                </c:pt>
                <c:pt idx="34">
                  <c:v>40.512046643936252</c:v>
                </c:pt>
                <c:pt idx="35">
                  <c:v>40.076728122125623</c:v>
                </c:pt>
                <c:pt idx="36">
                  <c:v>39.050882117684203</c:v>
                </c:pt>
                <c:pt idx="37">
                  <c:v>38.4125143068147</c:v>
                </c:pt>
                <c:pt idx="38">
                  <c:v>38.033799053821397</c:v>
                </c:pt>
                <c:pt idx="39">
                  <c:v>37.389251040839127</c:v>
                </c:pt>
                <c:pt idx="40">
                  <c:v>35.026153177392899</c:v>
                </c:pt>
                <c:pt idx="41">
                  <c:v>34.586921592167933</c:v>
                </c:pt>
                <c:pt idx="42">
                  <c:v>32.854534649959959</c:v>
                </c:pt>
                <c:pt idx="43">
                  <c:v>32.642411648568363</c:v>
                </c:pt>
                <c:pt idx="44">
                  <c:v>30.90463884624458</c:v>
                </c:pt>
                <c:pt idx="45">
                  <c:v>29.811152064915319</c:v>
                </c:pt>
                <c:pt idx="46">
                  <c:v>28.234722299160349</c:v>
                </c:pt>
                <c:pt idx="47">
                  <c:v>27.936061754959699</c:v>
                </c:pt>
                <c:pt idx="48">
                  <c:v>27.554008073839331</c:v>
                </c:pt>
                <c:pt idx="49">
                  <c:v>27.044853172493081</c:v>
                </c:pt>
                <c:pt idx="50">
                  <c:v>26.626198130893989</c:v>
                </c:pt>
                <c:pt idx="51">
                  <c:v>26.457343455218901</c:v>
                </c:pt>
                <c:pt idx="52">
                  <c:v>26.22046614364351</c:v>
                </c:pt>
                <c:pt idx="53">
                  <c:v>24.12091052361064</c:v>
                </c:pt>
                <c:pt idx="54">
                  <c:v>23.379522738700501</c:v>
                </c:pt>
                <c:pt idx="55">
                  <c:v>22.992926237812181</c:v>
                </c:pt>
                <c:pt idx="56">
                  <c:v>16.317791457802439</c:v>
                </c:pt>
                <c:pt idx="57">
                  <c:v>14.46508256683166</c:v>
                </c:pt>
                <c:pt idx="58">
                  <c:v>13.159675243657169</c:v>
                </c:pt>
                <c:pt idx="59">
                  <c:v>12.070140595933591</c:v>
                </c:pt>
                <c:pt idx="60">
                  <c:v>10.717731054124391</c:v>
                </c:pt>
                <c:pt idx="61">
                  <c:v>10.629433855192669</c:v>
                </c:pt>
                <c:pt idx="62">
                  <c:v>9.3845001274556807</c:v>
                </c:pt>
                <c:pt idx="63">
                  <c:v>8.1942888408471219</c:v>
                </c:pt>
              </c:numCache>
            </c:numRef>
          </c:val>
          <c:extLst>
            <c:ext xmlns:c16="http://schemas.microsoft.com/office/drawing/2014/chart" uri="{C3380CC4-5D6E-409C-BE32-E72D297353CC}">
              <c16:uniqueId val="{00000006-B587-4451-AE74-DED60646B57C}"/>
            </c:ext>
          </c:extLst>
        </c:ser>
        <c:ser>
          <c:idx val="7"/>
          <c:order val="7"/>
          <c:tx>
            <c:strRef>
              <c:f>'Figure 1'!$K$3</c:f>
              <c:strCache>
                <c:ptCount val="1"/>
                <c:pt idx="0">
                  <c:v>%starting category</c:v>
                </c:pt>
              </c:strCache>
            </c:strRef>
          </c:tx>
          <c:spPr>
            <a:noFill/>
            <a:ln w="25400">
              <a:noFill/>
            </a:ln>
          </c:spPr>
          <c:invertIfNegative val="0"/>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1'!$K$4:$K$67</c:f>
              <c:numCache>
                <c:formatCode>0</c:formatCode>
                <c:ptCount val="64"/>
                <c:pt idx="0">
                  <c:v>68.419210371225915</c:v>
                </c:pt>
                <c:pt idx="1">
                  <c:v>52.173559076525919</c:v>
                </c:pt>
                <c:pt idx="2">
                  <c:v>83.599329913586843</c:v>
                </c:pt>
                <c:pt idx="3">
                  <c:v>81.570010219279311</c:v>
                </c:pt>
                <c:pt idx="4">
                  <c:v>84.463161253467803</c:v>
                </c:pt>
                <c:pt idx="5">
                  <c:v>65.589993125928913</c:v>
                </c:pt>
                <c:pt idx="6">
                  <c:v>81.819053653845103</c:v>
                </c:pt>
                <c:pt idx="7">
                  <c:v>82.44887741423986</c:v>
                </c:pt>
                <c:pt idx="8">
                  <c:v>82.092521874612714</c:v>
                </c:pt>
                <c:pt idx="9">
                  <c:v>65.457182547632968</c:v>
                </c:pt>
                <c:pt idx="10">
                  <c:v>75.162484207321867</c:v>
                </c:pt>
                <c:pt idx="11">
                  <c:v>74.773970003567769</c:v>
                </c:pt>
                <c:pt idx="12">
                  <c:v>85.005479563076648</c:v>
                </c:pt>
                <c:pt idx="13">
                  <c:v>72.752622728242287</c:v>
                </c:pt>
                <c:pt idx="14">
                  <c:v>74.829148661376195</c:v>
                </c:pt>
                <c:pt idx="15">
                  <c:v>75.682845082663178</c:v>
                </c:pt>
                <c:pt idx="16">
                  <c:v>66.373280795663277</c:v>
                </c:pt>
                <c:pt idx="17">
                  <c:v>59.360159913303157</c:v>
                </c:pt>
                <c:pt idx="18">
                  <c:v>58.924778542559302</c:v>
                </c:pt>
                <c:pt idx="19">
                  <c:v>73.325269514472311</c:v>
                </c:pt>
                <c:pt idx="20">
                  <c:v>93.651607480137557</c:v>
                </c:pt>
                <c:pt idx="21">
                  <c:v>88.657803464315137</c:v>
                </c:pt>
                <c:pt idx="22">
                  <c:v>84.115652200497181</c:v>
                </c:pt>
                <c:pt idx="23">
                  <c:v>88.859131573507341</c:v>
                </c:pt>
                <c:pt idx="24">
                  <c:v>58.691450922956548</c:v>
                </c:pt>
                <c:pt idx="25">
                  <c:v>86.614962666682402</c:v>
                </c:pt>
                <c:pt idx="26">
                  <c:v>81.490685377273152</c:v>
                </c:pt>
                <c:pt idx="27">
                  <c:v>82.998817809908928</c:v>
                </c:pt>
                <c:pt idx="28">
                  <c:v>85.845054291202715</c:v>
                </c:pt>
                <c:pt idx="29">
                  <c:v>63.631470761241196</c:v>
                </c:pt>
                <c:pt idx="30">
                  <c:v>75.574321222489644</c:v>
                </c:pt>
                <c:pt idx="31">
                  <c:v>82.551027048348203</c:v>
                </c:pt>
                <c:pt idx="32">
                  <c:v>84.166788792226342</c:v>
                </c:pt>
                <c:pt idx="33">
                  <c:v>86.84185105382538</c:v>
                </c:pt>
                <c:pt idx="34">
                  <c:v>79.789167337544299</c:v>
                </c:pt>
                <c:pt idx="35">
                  <c:v>90.424113306903863</c:v>
                </c:pt>
                <c:pt idx="36">
                  <c:v>81.0150165564459</c:v>
                </c:pt>
                <c:pt idx="37">
                  <c:v>27.334125413189259</c:v>
                </c:pt>
                <c:pt idx="38">
                  <c:v>92.160262582724286</c:v>
                </c:pt>
                <c:pt idx="39">
                  <c:v>87.267021880700966</c:v>
                </c:pt>
                <c:pt idx="40">
                  <c:v>66.740858024105506</c:v>
                </c:pt>
                <c:pt idx="41">
                  <c:v>88.220174285001875</c:v>
                </c:pt>
                <c:pt idx="42">
                  <c:v>90.521619644344199</c:v>
                </c:pt>
                <c:pt idx="43">
                  <c:v>87.29730691215525</c:v>
                </c:pt>
                <c:pt idx="44">
                  <c:v>90.171741332173582</c:v>
                </c:pt>
                <c:pt idx="45">
                  <c:v>88.950422807173183</c:v>
                </c:pt>
                <c:pt idx="46">
                  <c:v>88.402617776345124</c:v>
                </c:pt>
                <c:pt idx="47">
                  <c:v>56.519461411314182</c:v>
                </c:pt>
                <c:pt idx="48">
                  <c:v>95.150848196165342</c:v>
                </c:pt>
                <c:pt idx="49">
                  <c:v>87.765307815546265</c:v>
                </c:pt>
                <c:pt idx="50">
                  <c:v>88.781828742112197</c:v>
                </c:pt>
                <c:pt idx="51">
                  <c:v>35.07457034312938</c:v>
                </c:pt>
                <c:pt idx="52">
                  <c:v>37.189580381768948</c:v>
                </c:pt>
                <c:pt idx="53">
                  <c:v>83.698828518953377</c:v>
                </c:pt>
                <c:pt idx="54">
                  <c:v>96.907043229811094</c:v>
                </c:pt>
                <c:pt idx="55">
                  <c:v>90.150712185664446</c:v>
                </c:pt>
                <c:pt idx="56">
                  <c:v>86.015333754652602</c:v>
                </c:pt>
                <c:pt idx="57">
                  <c:v>85.033739601921113</c:v>
                </c:pt>
                <c:pt idx="58">
                  <c:v>55.926646117982649</c:v>
                </c:pt>
                <c:pt idx="59">
                  <c:v>75.505305977943351</c:v>
                </c:pt>
                <c:pt idx="60">
                  <c:v>44.901835516799061</c:v>
                </c:pt>
                <c:pt idx="61">
                  <c:v>90.452025532895391</c:v>
                </c:pt>
                <c:pt idx="62">
                  <c:v>63.936680499833258</c:v>
                </c:pt>
                <c:pt idx="63">
                  <c:v>38.66770655966274</c:v>
                </c:pt>
              </c:numCache>
            </c:numRef>
          </c:val>
          <c:extLst>
            <c:ext xmlns:c16="http://schemas.microsoft.com/office/drawing/2014/chart" uri="{C3380CC4-5D6E-409C-BE32-E72D297353CC}">
              <c16:uniqueId val="{00000007-B587-4451-AE74-DED60646B57C}"/>
            </c:ext>
          </c:extLst>
        </c:ser>
        <c:ser>
          <c:idx val="8"/>
          <c:order val="8"/>
          <c:tx>
            <c:strRef>
              <c:f>'Figure 1'!$L$3</c:f>
              <c:strCache>
                <c:ptCount val="1"/>
                <c:pt idx="0">
                  <c:v>% group_1</c:v>
                </c:pt>
              </c:strCache>
            </c:strRef>
          </c:tx>
          <c:spPr>
            <a:solidFill>
              <a:srgbClr val="2C7BB6"/>
            </a:solidFill>
            <a:ln w="25400">
              <a:noFill/>
            </a:ln>
          </c:spPr>
          <c:invertIfNegative val="0"/>
          <c:dLbls>
            <c:spPr>
              <a:noFill/>
              <a:ln w="25400">
                <a:noFill/>
              </a:ln>
            </c:spPr>
            <c:txPr>
              <a:bodyPr wrap="square" lIns="38100" tIns="19050" rIns="38100" bIns="19050" anchor="ctr">
                <a:spAutoFit/>
              </a:bodyPr>
              <a:lstStyle/>
              <a:p>
                <a:pPr>
                  <a:defRPr sz="900" b="1">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1'!$L$4:$L$67</c:f>
              <c:numCache>
                <c:formatCode>0</c:formatCode>
                <c:ptCount val="64"/>
                <c:pt idx="0">
                  <c:v>31.580789628774092</c:v>
                </c:pt>
                <c:pt idx="1">
                  <c:v>47.826440923474081</c:v>
                </c:pt>
                <c:pt idx="2">
                  <c:v>16.40067008641314</c:v>
                </c:pt>
                <c:pt idx="3">
                  <c:v>18.429989780720689</c:v>
                </c:pt>
                <c:pt idx="4">
                  <c:v>15.53683874653219</c:v>
                </c:pt>
                <c:pt idx="5">
                  <c:v>34.41000687407108</c:v>
                </c:pt>
                <c:pt idx="6">
                  <c:v>18.180946346154911</c:v>
                </c:pt>
                <c:pt idx="7">
                  <c:v>17.551122585760119</c:v>
                </c:pt>
                <c:pt idx="8">
                  <c:v>17.907478125387279</c:v>
                </c:pt>
                <c:pt idx="9">
                  <c:v>34.542817452367018</c:v>
                </c:pt>
                <c:pt idx="10">
                  <c:v>24.837515792678118</c:v>
                </c:pt>
                <c:pt idx="11">
                  <c:v>25.226029996432221</c:v>
                </c:pt>
                <c:pt idx="12">
                  <c:v>14.994520436923359</c:v>
                </c:pt>
                <c:pt idx="13">
                  <c:v>27.247377271757731</c:v>
                </c:pt>
                <c:pt idx="14">
                  <c:v>25.170851338623809</c:v>
                </c:pt>
                <c:pt idx="15">
                  <c:v>24.317154917336801</c:v>
                </c:pt>
                <c:pt idx="16">
                  <c:v>33.626719204336709</c:v>
                </c:pt>
                <c:pt idx="17">
                  <c:v>40.639840086696843</c:v>
                </c:pt>
                <c:pt idx="18">
                  <c:v>41.075221457440698</c:v>
                </c:pt>
                <c:pt idx="19">
                  <c:v>26.674730485527672</c:v>
                </c:pt>
                <c:pt idx="20">
                  <c:v>6.3483925198624629</c:v>
                </c:pt>
                <c:pt idx="21">
                  <c:v>11.34219653568487</c:v>
                </c:pt>
                <c:pt idx="22">
                  <c:v>15.884347799502819</c:v>
                </c:pt>
                <c:pt idx="23">
                  <c:v>11.14086842649264</c:v>
                </c:pt>
                <c:pt idx="24">
                  <c:v>41.308549077043438</c:v>
                </c:pt>
                <c:pt idx="25">
                  <c:v>13.38503733331761</c:v>
                </c:pt>
                <c:pt idx="26">
                  <c:v>18.509314622726851</c:v>
                </c:pt>
                <c:pt idx="27">
                  <c:v>17.001182190091068</c:v>
                </c:pt>
                <c:pt idx="28">
                  <c:v>14.15494570879728</c:v>
                </c:pt>
                <c:pt idx="29">
                  <c:v>36.368529238758782</c:v>
                </c:pt>
                <c:pt idx="30">
                  <c:v>24.425678777510349</c:v>
                </c:pt>
                <c:pt idx="31">
                  <c:v>17.448972951651811</c:v>
                </c:pt>
                <c:pt idx="32">
                  <c:v>15.83321120777363</c:v>
                </c:pt>
                <c:pt idx="33">
                  <c:v>13.15814894617461</c:v>
                </c:pt>
                <c:pt idx="34">
                  <c:v>20.210832662455701</c:v>
                </c:pt>
                <c:pt idx="35">
                  <c:v>9.5758866930961375</c:v>
                </c:pt>
                <c:pt idx="36">
                  <c:v>18.984983443554089</c:v>
                </c:pt>
                <c:pt idx="37">
                  <c:v>72.66587458681073</c:v>
                </c:pt>
                <c:pt idx="38">
                  <c:v>7.8397374172756997</c:v>
                </c:pt>
                <c:pt idx="39">
                  <c:v>12.73297811929903</c:v>
                </c:pt>
                <c:pt idx="40">
                  <c:v>33.259141975894501</c:v>
                </c:pt>
                <c:pt idx="41">
                  <c:v>11.779825714998131</c:v>
                </c:pt>
                <c:pt idx="42">
                  <c:v>9.4783803556557942</c:v>
                </c:pt>
                <c:pt idx="43">
                  <c:v>12.702693087844739</c:v>
                </c:pt>
                <c:pt idx="44">
                  <c:v>9.8282586678263772</c:v>
                </c:pt>
                <c:pt idx="45">
                  <c:v>11.04957719282682</c:v>
                </c:pt>
                <c:pt idx="46">
                  <c:v>11.597382223654879</c:v>
                </c:pt>
                <c:pt idx="47">
                  <c:v>43.48053858868581</c:v>
                </c:pt>
                <c:pt idx="48">
                  <c:v>4.8491518038346317</c:v>
                </c:pt>
                <c:pt idx="49">
                  <c:v>12.234692184453721</c:v>
                </c:pt>
                <c:pt idx="50">
                  <c:v>11.2181712578878</c:v>
                </c:pt>
                <c:pt idx="51">
                  <c:v>64.925429656870605</c:v>
                </c:pt>
                <c:pt idx="52">
                  <c:v>62.810419618231037</c:v>
                </c:pt>
                <c:pt idx="53">
                  <c:v>16.301171481046602</c:v>
                </c:pt>
                <c:pt idx="54">
                  <c:v>3.092956770188914</c:v>
                </c:pt>
                <c:pt idx="55">
                  <c:v>9.8492878143355203</c:v>
                </c:pt>
                <c:pt idx="56">
                  <c:v>13.98466624534738</c:v>
                </c:pt>
                <c:pt idx="57">
                  <c:v>14.96626039807888</c:v>
                </c:pt>
                <c:pt idx="58">
                  <c:v>44.073353882017337</c:v>
                </c:pt>
                <c:pt idx="59">
                  <c:v>24.494694022056638</c:v>
                </c:pt>
                <c:pt idx="60">
                  <c:v>55.098164483200932</c:v>
                </c:pt>
                <c:pt idx="61">
                  <c:v>9.5479744671045896</c:v>
                </c:pt>
                <c:pt idx="62">
                  <c:v>36.063319500166727</c:v>
                </c:pt>
                <c:pt idx="63">
                  <c:v>61.332293440337253</c:v>
                </c:pt>
              </c:numCache>
            </c:numRef>
          </c:val>
          <c:extLst>
            <c:ext xmlns:c16="http://schemas.microsoft.com/office/drawing/2014/chart" uri="{C3380CC4-5D6E-409C-BE32-E72D297353CC}">
              <c16:uniqueId val="{00000008-B587-4451-AE74-DED60646B57C}"/>
            </c:ext>
          </c:extLst>
        </c:ser>
        <c:ser>
          <c:idx val="9"/>
          <c:order val="9"/>
          <c:tx>
            <c:strRef>
              <c:f>'Figure 1'!$M$3</c:f>
              <c:strCache>
                <c:ptCount val="1"/>
                <c:pt idx="0">
                  <c:v>% group_2</c:v>
                </c:pt>
              </c:strCache>
            </c:strRef>
          </c:tx>
          <c:spPr>
            <a:solidFill>
              <a:srgbClr val="ABD9E9"/>
            </a:solidFill>
            <a:ln w="25400">
              <a:noFill/>
            </a:ln>
          </c:spPr>
          <c:invertIfNegative val="0"/>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1'!$M$4:$M$67</c:f>
              <c:numCache>
                <c:formatCode>0</c:formatCode>
                <c:ptCount val="64"/>
                <c:pt idx="0">
                  <c:v>19.994120880775089</c:v>
                </c:pt>
                <c:pt idx="1">
                  <c:v>24.868640748848001</c:v>
                </c:pt>
                <c:pt idx="2">
                  <c:v>15.49601886745017</c:v>
                </c:pt>
                <c:pt idx="3">
                  <c:v>18.91087811558754</c:v>
                </c:pt>
                <c:pt idx="4">
                  <c:v>16.55579881044644</c:v>
                </c:pt>
                <c:pt idx="5">
                  <c:v>19.178238762980179</c:v>
                </c:pt>
                <c:pt idx="6">
                  <c:v>14.05433707613488</c:v>
                </c:pt>
                <c:pt idx="7">
                  <c:v>17.93409833621218</c:v>
                </c:pt>
                <c:pt idx="8">
                  <c:v>19.523799756129591</c:v>
                </c:pt>
                <c:pt idx="9">
                  <c:v>15.1633115293952</c:v>
                </c:pt>
                <c:pt idx="10">
                  <c:v>22.87505816622437</c:v>
                </c:pt>
                <c:pt idx="11">
                  <c:v>15.98822822249595</c:v>
                </c:pt>
                <c:pt idx="12">
                  <c:v>16.867265356979949</c:v>
                </c:pt>
                <c:pt idx="13">
                  <c:v>21.366496797523371</c:v>
                </c:pt>
                <c:pt idx="14">
                  <c:v>15.92367258282326</c:v>
                </c:pt>
                <c:pt idx="15">
                  <c:v>15.89321820223484</c:v>
                </c:pt>
                <c:pt idx="16">
                  <c:v>21.665083881865929</c:v>
                </c:pt>
                <c:pt idx="17">
                  <c:v>16.286291904903852</c:v>
                </c:pt>
                <c:pt idx="18">
                  <c:v>23.13492093697084</c:v>
                </c:pt>
                <c:pt idx="19">
                  <c:v>18.02519123217391</c:v>
                </c:pt>
                <c:pt idx="20">
                  <c:v>13.938609666771841</c:v>
                </c:pt>
                <c:pt idx="21">
                  <c:v>12.635554330366199</c:v>
                </c:pt>
                <c:pt idx="22">
                  <c:v>14.399879986531079</c:v>
                </c:pt>
                <c:pt idx="23">
                  <c:v>14.217376299936101</c:v>
                </c:pt>
                <c:pt idx="24">
                  <c:v>25.053548544067549</c:v>
                </c:pt>
                <c:pt idx="25">
                  <c:v>14.166275965628341</c:v>
                </c:pt>
                <c:pt idx="26">
                  <c:v>18.627306102472819</c:v>
                </c:pt>
                <c:pt idx="27">
                  <c:v>14.80683744456873</c:v>
                </c:pt>
                <c:pt idx="28">
                  <c:v>15.023348399704039</c:v>
                </c:pt>
                <c:pt idx="29">
                  <c:v>23.45579958754961</c:v>
                </c:pt>
                <c:pt idx="30">
                  <c:v>20.335522599303189</c:v>
                </c:pt>
                <c:pt idx="31">
                  <c:v>20.326995411873408</c:v>
                </c:pt>
                <c:pt idx="32">
                  <c:v>12.78648046403281</c:v>
                </c:pt>
                <c:pt idx="33">
                  <c:v>15.790023395993961</c:v>
                </c:pt>
                <c:pt idx="34">
                  <c:v>12.86217563793735</c:v>
                </c:pt>
                <c:pt idx="35">
                  <c:v>8.6988222379739515</c:v>
                </c:pt>
                <c:pt idx="36">
                  <c:v>14.69394938545843</c:v>
                </c:pt>
                <c:pt idx="37">
                  <c:v>11.662195415122349</c:v>
                </c:pt>
                <c:pt idx="38">
                  <c:v>14.418973713941011</c:v>
                </c:pt>
                <c:pt idx="39">
                  <c:v>18.132318635685351</c:v>
                </c:pt>
                <c:pt idx="40">
                  <c:v>21.492728191838761</c:v>
                </c:pt>
                <c:pt idx="41">
                  <c:v>14.11176950465471</c:v>
                </c:pt>
                <c:pt idx="42">
                  <c:v>10.65461090208847</c:v>
                </c:pt>
                <c:pt idx="43">
                  <c:v>10.345412240771839</c:v>
                </c:pt>
                <c:pt idx="44">
                  <c:v>16.364487391051021</c:v>
                </c:pt>
                <c:pt idx="45">
                  <c:v>18.341762852710222</c:v>
                </c:pt>
                <c:pt idx="46">
                  <c:v>13.856640951475869</c:v>
                </c:pt>
                <c:pt idx="47">
                  <c:v>22.47020256326352</c:v>
                </c:pt>
                <c:pt idx="48">
                  <c:v>14.9085269916042</c:v>
                </c:pt>
                <c:pt idx="49">
                  <c:v>11.410239680410401</c:v>
                </c:pt>
                <c:pt idx="50">
                  <c:v>11.165005710746501</c:v>
                </c:pt>
                <c:pt idx="51">
                  <c:v>16.697531269867209</c:v>
                </c:pt>
                <c:pt idx="52">
                  <c:v>23.31215949318463</c:v>
                </c:pt>
                <c:pt idx="53">
                  <c:v>16.303043554138529</c:v>
                </c:pt>
                <c:pt idx="54">
                  <c:v>5.4231357563560332</c:v>
                </c:pt>
                <c:pt idx="55">
                  <c:v>9.9696961118414098</c:v>
                </c:pt>
                <c:pt idx="56">
                  <c:v>12.983913855520759</c:v>
                </c:pt>
                <c:pt idx="57">
                  <c:v>16.608170510052251</c:v>
                </c:pt>
                <c:pt idx="58">
                  <c:v>18.944361978194479</c:v>
                </c:pt>
                <c:pt idx="59">
                  <c:v>13.33707953479313</c:v>
                </c:pt>
                <c:pt idx="60">
                  <c:v>17.128725928754331</c:v>
                </c:pt>
                <c:pt idx="61">
                  <c:v>16.037474208310329</c:v>
                </c:pt>
                <c:pt idx="62">
                  <c:v>15.1136859880581</c:v>
                </c:pt>
                <c:pt idx="63">
                  <c:v>17.616323349630651</c:v>
                </c:pt>
              </c:numCache>
            </c:numRef>
          </c:val>
          <c:extLst>
            <c:ext xmlns:c16="http://schemas.microsoft.com/office/drawing/2014/chart" uri="{C3380CC4-5D6E-409C-BE32-E72D297353CC}">
              <c16:uniqueId val="{00000009-B587-4451-AE74-DED60646B57C}"/>
            </c:ext>
          </c:extLst>
        </c:ser>
        <c:ser>
          <c:idx val="10"/>
          <c:order val="10"/>
          <c:tx>
            <c:strRef>
              <c:f>'Figure 1'!$N$3</c:f>
              <c:strCache>
                <c:ptCount val="1"/>
                <c:pt idx="0">
                  <c:v>% group_3</c:v>
                </c:pt>
              </c:strCache>
            </c:strRef>
          </c:tx>
          <c:spPr>
            <a:solidFill>
              <a:srgbClr val="FFFFBF"/>
            </a:solidFill>
            <a:ln w="25400">
              <a:noFill/>
            </a:ln>
          </c:spPr>
          <c:invertIfNegative val="0"/>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1'!$N$4:$N$67</c:f>
              <c:numCache>
                <c:formatCode>0</c:formatCode>
                <c:ptCount val="64"/>
                <c:pt idx="0">
                  <c:v>17.28560610248433</c:v>
                </c:pt>
                <c:pt idx="1">
                  <c:v>15.167620820415101</c:v>
                </c:pt>
                <c:pt idx="2">
                  <c:v>21.661587507776499</c:v>
                </c:pt>
                <c:pt idx="3">
                  <c:v>24.980946956081421</c:v>
                </c:pt>
                <c:pt idx="4">
                  <c:v>22.353482542696408</c:v>
                </c:pt>
                <c:pt idx="5">
                  <c:v>19.10914843348322</c:v>
                </c:pt>
                <c:pt idx="6">
                  <c:v>18.319900380896041</c:v>
                </c:pt>
                <c:pt idx="7">
                  <c:v>21.35431264699665</c:v>
                </c:pt>
                <c:pt idx="8">
                  <c:v>21.952248044371888</c:v>
                </c:pt>
                <c:pt idx="9">
                  <c:v>17.295890514121361</c:v>
                </c:pt>
                <c:pt idx="10">
                  <c:v>20.553044707461691</c:v>
                </c:pt>
                <c:pt idx="11">
                  <c:v>16.360490834768189</c:v>
                </c:pt>
                <c:pt idx="12">
                  <c:v>16.445732438600249</c:v>
                </c:pt>
                <c:pt idx="13">
                  <c:v>21.716004194110361</c:v>
                </c:pt>
                <c:pt idx="14">
                  <c:v>19.892396438975481</c:v>
                </c:pt>
                <c:pt idx="15">
                  <c:v>22.843602008332962</c:v>
                </c:pt>
                <c:pt idx="16">
                  <c:v>17.273539193480541</c:v>
                </c:pt>
                <c:pt idx="17">
                  <c:v>14.271483502873959</c:v>
                </c:pt>
                <c:pt idx="18">
                  <c:v>17.341982472346331</c:v>
                </c:pt>
                <c:pt idx="19">
                  <c:v>17.0534834934526</c:v>
                </c:pt>
                <c:pt idx="20">
                  <c:v>15.25601426355343</c:v>
                </c:pt>
                <c:pt idx="21">
                  <c:v>17.618587579956731</c:v>
                </c:pt>
                <c:pt idx="22">
                  <c:v>20.22168084958782</c:v>
                </c:pt>
                <c:pt idx="23">
                  <c:v>18.526194653195379</c:v>
                </c:pt>
                <c:pt idx="24">
                  <c:v>15.387086304335471</c:v>
                </c:pt>
                <c:pt idx="25">
                  <c:v>21.64988440194227</c:v>
                </c:pt>
                <c:pt idx="26">
                  <c:v>22.186804447019099</c:v>
                </c:pt>
                <c:pt idx="27">
                  <c:v>19.200173173176879</c:v>
                </c:pt>
                <c:pt idx="28">
                  <c:v>17.802000580864579</c:v>
                </c:pt>
                <c:pt idx="29">
                  <c:v>18.27736901256873</c:v>
                </c:pt>
                <c:pt idx="30">
                  <c:v>23.694536781974801</c:v>
                </c:pt>
                <c:pt idx="31">
                  <c:v>20.72582155012158</c:v>
                </c:pt>
                <c:pt idx="32">
                  <c:v>16.282898599333581</c:v>
                </c:pt>
                <c:pt idx="33">
                  <c:v>24.975727768650771</c:v>
                </c:pt>
                <c:pt idx="34">
                  <c:v>19.196461862678689</c:v>
                </c:pt>
                <c:pt idx="35">
                  <c:v>14.901984272065491</c:v>
                </c:pt>
                <c:pt idx="36">
                  <c:v>20.36419845384129</c:v>
                </c:pt>
                <c:pt idx="37">
                  <c:v>7.8711603105792696</c:v>
                </c:pt>
                <c:pt idx="38">
                  <c:v>15.423057442738161</c:v>
                </c:pt>
                <c:pt idx="39">
                  <c:v>25.163556249011389</c:v>
                </c:pt>
                <c:pt idx="40">
                  <c:v>21.839397067961141</c:v>
                </c:pt>
                <c:pt idx="41">
                  <c:v>16.272549151406491</c:v>
                </c:pt>
                <c:pt idx="42">
                  <c:v>16.670011824381771</c:v>
                </c:pt>
                <c:pt idx="43">
                  <c:v>17.48436736417985</c:v>
                </c:pt>
                <c:pt idx="44">
                  <c:v>22.329580518376449</c:v>
                </c:pt>
                <c:pt idx="45">
                  <c:v>22.16114125188367</c:v>
                </c:pt>
                <c:pt idx="46">
                  <c:v>21.98609211391868</c:v>
                </c:pt>
                <c:pt idx="47">
                  <c:v>20.709638760325841</c:v>
                </c:pt>
                <c:pt idx="48">
                  <c:v>15.90886767898221</c:v>
                </c:pt>
                <c:pt idx="49">
                  <c:v>12.865817745754811</c:v>
                </c:pt>
                <c:pt idx="50">
                  <c:v>19.92234035874613</c:v>
                </c:pt>
                <c:pt idx="51">
                  <c:v>8.961964272691155</c:v>
                </c:pt>
                <c:pt idx="52">
                  <c:v>8.4869136384896144</c:v>
                </c:pt>
                <c:pt idx="53">
                  <c:v>18.758416372676852</c:v>
                </c:pt>
                <c:pt idx="54">
                  <c:v>9.5148182783138875</c:v>
                </c:pt>
                <c:pt idx="55">
                  <c:v>9.8325724868262174</c:v>
                </c:pt>
                <c:pt idx="56">
                  <c:v>20.836684596890009</c:v>
                </c:pt>
                <c:pt idx="57">
                  <c:v>22.95307091826902</c:v>
                </c:pt>
                <c:pt idx="58">
                  <c:v>22.059521777830629</c:v>
                </c:pt>
                <c:pt idx="59">
                  <c:v>21.7190589651449</c:v>
                </c:pt>
                <c:pt idx="60">
                  <c:v>14.88597090806352</c:v>
                </c:pt>
                <c:pt idx="61">
                  <c:v>24.02572286827828</c:v>
                </c:pt>
                <c:pt idx="62">
                  <c:v>18.115265430852659</c:v>
                </c:pt>
                <c:pt idx="63">
                  <c:v>14.38496204523037</c:v>
                </c:pt>
              </c:numCache>
            </c:numRef>
          </c:val>
          <c:extLst>
            <c:ext xmlns:c16="http://schemas.microsoft.com/office/drawing/2014/chart" uri="{C3380CC4-5D6E-409C-BE32-E72D297353CC}">
              <c16:uniqueId val="{0000000A-B587-4451-AE74-DED60646B57C}"/>
            </c:ext>
          </c:extLst>
        </c:ser>
        <c:ser>
          <c:idx val="11"/>
          <c:order val="11"/>
          <c:tx>
            <c:strRef>
              <c:f>'Figure 1'!$O$3</c:f>
              <c:strCache>
                <c:ptCount val="1"/>
                <c:pt idx="0">
                  <c:v>% group_4</c:v>
                </c:pt>
              </c:strCache>
            </c:strRef>
          </c:tx>
          <c:spPr>
            <a:solidFill>
              <a:srgbClr val="FDAE61"/>
            </a:solidFill>
            <a:ln w="25400">
              <a:noFill/>
            </a:ln>
          </c:spPr>
          <c:invertIfNegative val="0"/>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1'!$O$4:$O$67</c:f>
              <c:numCache>
                <c:formatCode>0</c:formatCode>
                <c:ptCount val="64"/>
                <c:pt idx="0">
                  <c:v>15.34654697264383</c:v>
                </c:pt>
                <c:pt idx="1">
                  <c:v>7.2900615027828826</c:v>
                </c:pt>
                <c:pt idx="2">
                  <c:v>23.734868886274128</c:v>
                </c:pt>
                <c:pt idx="3">
                  <c:v>20.694927805153821</c:v>
                </c:pt>
                <c:pt idx="4">
                  <c:v>22.96822876394663</c:v>
                </c:pt>
                <c:pt idx="5">
                  <c:v>15.70528131777758</c:v>
                </c:pt>
                <c:pt idx="6">
                  <c:v>18.51296609421161</c:v>
                </c:pt>
                <c:pt idx="7">
                  <c:v>20.875135547228911</c:v>
                </c:pt>
                <c:pt idx="8">
                  <c:v>21.796159486244399</c:v>
                </c:pt>
                <c:pt idx="9">
                  <c:v>13.37133279583556</c:v>
                </c:pt>
                <c:pt idx="10">
                  <c:v>14.93133963833175</c:v>
                </c:pt>
                <c:pt idx="11">
                  <c:v>16.272568970870651</c:v>
                </c:pt>
                <c:pt idx="12">
                  <c:v>19.479657656751041</c:v>
                </c:pt>
                <c:pt idx="13">
                  <c:v>16.82445353478154</c:v>
                </c:pt>
                <c:pt idx="14">
                  <c:v>16.523724868501279</c:v>
                </c:pt>
                <c:pt idx="15">
                  <c:v>23.337528688293389</c:v>
                </c:pt>
                <c:pt idx="16">
                  <c:v>11.486814717276721</c:v>
                </c:pt>
                <c:pt idx="17">
                  <c:v>10.27739096075728</c:v>
                </c:pt>
                <c:pt idx="18">
                  <c:v>10.76005605124181</c:v>
                </c:pt>
                <c:pt idx="19">
                  <c:v>16.625212022388329</c:v>
                </c:pt>
                <c:pt idx="20">
                  <c:v>39.764021068498067</c:v>
                </c:pt>
                <c:pt idx="21">
                  <c:v>24.409200646065951</c:v>
                </c:pt>
                <c:pt idx="22">
                  <c:v>19.459774436145651</c:v>
                </c:pt>
                <c:pt idx="23">
                  <c:v>30.4511487487338</c:v>
                </c:pt>
                <c:pt idx="24">
                  <c:v>7.742060690421301</c:v>
                </c:pt>
                <c:pt idx="25">
                  <c:v>24.656717689567522</c:v>
                </c:pt>
                <c:pt idx="26">
                  <c:v>19.034822177941852</c:v>
                </c:pt>
                <c:pt idx="27">
                  <c:v>20.79545942619562</c:v>
                </c:pt>
                <c:pt idx="28">
                  <c:v>25.958587279631189</c:v>
                </c:pt>
                <c:pt idx="29">
                  <c:v>11.550415099543599</c:v>
                </c:pt>
                <c:pt idx="30">
                  <c:v>17.063226076497969</c:v>
                </c:pt>
                <c:pt idx="31">
                  <c:v>31.400584888802399</c:v>
                </c:pt>
                <c:pt idx="32">
                  <c:v>20.847561317015639</c:v>
                </c:pt>
                <c:pt idx="33">
                  <c:v>25.707752873998569</c:v>
                </c:pt>
                <c:pt idx="34">
                  <c:v>22.74504402310782</c:v>
                </c:pt>
                <c:pt idx="35">
                  <c:v>18.22700344859766</c:v>
                </c:pt>
                <c:pt idx="36">
                  <c:v>19.747952543006171</c:v>
                </c:pt>
                <c:pt idx="37">
                  <c:v>4.274776983554732</c:v>
                </c:pt>
                <c:pt idx="38">
                  <c:v>25.9230223084739</c:v>
                </c:pt>
                <c:pt idx="39">
                  <c:v>24.6211930299032</c:v>
                </c:pt>
                <c:pt idx="40">
                  <c:v>15.319394249217501</c:v>
                </c:pt>
                <c:pt idx="41">
                  <c:v>15.746486853535931</c:v>
                </c:pt>
                <c:pt idx="42">
                  <c:v>25.11901776720071</c:v>
                </c:pt>
                <c:pt idx="43">
                  <c:v>21.41640270277864</c:v>
                </c:pt>
                <c:pt idx="44">
                  <c:v>29.025728505104919</c:v>
                </c:pt>
                <c:pt idx="45">
                  <c:v>25.283355899071111</c:v>
                </c:pt>
                <c:pt idx="46">
                  <c:v>27.58942449248525</c:v>
                </c:pt>
                <c:pt idx="47">
                  <c:v>10.152667547388271</c:v>
                </c:pt>
                <c:pt idx="48">
                  <c:v>28.388580502601751</c:v>
                </c:pt>
                <c:pt idx="49">
                  <c:v>21.161841436398159</c:v>
                </c:pt>
                <c:pt idx="50">
                  <c:v>24.431627552431681</c:v>
                </c:pt>
                <c:pt idx="51">
                  <c:v>5.2208730641347216</c:v>
                </c:pt>
                <c:pt idx="52">
                  <c:v>3.915123905606968</c:v>
                </c:pt>
                <c:pt idx="53">
                  <c:v>21.561387754905731</c:v>
                </c:pt>
                <c:pt idx="54">
                  <c:v>22.584015214145811</c:v>
                </c:pt>
                <c:pt idx="55">
                  <c:v>20.551857079290599</c:v>
                </c:pt>
                <c:pt idx="56">
                  <c:v>24.386662830832179</c:v>
                </c:pt>
                <c:pt idx="57">
                  <c:v>22.02601358491037</c:v>
                </c:pt>
                <c:pt idx="58">
                  <c:v>9.8694627686749197</c:v>
                </c:pt>
                <c:pt idx="59">
                  <c:v>17.858581366943419</c:v>
                </c:pt>
                <c:pt idx="60">
                  <c:v>7.5526328095019872</c:v>
                </c:pt>
                <c:pt idx="61">
                  <c:v>27.49090129875113</c:v>
                </c:pt>
                <c:pt idx="62">
                  <c:v>11.32084971235918</c:v>
                </c:pt>
                <c:pt idx="63">
                  <c:v>5.06492525826327</c:v>
                </c:pt>
              </c:numCache>
            </c:numRef>
          </c:val>
          <c:extLst>
            <c:ext xmlns:c16="http://schemas.microsoft.com/office/drawing/2014/chart" uri="{C3380CC4-5D6E-409C-BE32-E72D297353CC}">
              <c16:uniqueId val="{0000000B-B587-4451-AE74-DED60646B57C}"/>
            </c:ext>
          </c:extLst>
        </c:ser>
        <c:ser>
          <c:idx val="12"/>
          <c:order val="12"/>
          <c:tx>
            <c:strRef>
              <c:f>'Figure 1'!$P$3</c:f>
              <c:strCache>
                <c:ptCount val="1"/>
                <c:pt idx="0">
                  <c:v>% group_5</c:v>
                </c:pt>
              </c:strCache>
            </c:strRef>
          </c:tx>
          <c:spPr>
            <a:solidFill>
              <a:srgbClr val="D7191C"/>
            </a:solidFill>
            <a:ln w="25400">
              <a:noFill/>
            </a:ln>
          </c:spPr>
          <c:invertIfNegative val="0"/>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1'!$P$4:$P$67</c:f>
              <c:numCache>
                <c:formatCode>0</c:formatCode>
                <c:ptCount val="64"/>
                <c:pt idx="0">
                  <c:v>15.792936415322631</c:v>
                </c:pt>
                <c:pt idx="1">
                  <c:v>4.8472360044799263</c:v>
                </c:pt>
                <c:pt idx="2">
                  <c:v>22.706854652086061</c:v>
                </c:pt>
                <c:pt idx="3">
                  <c:v>16.983257342456529</c:v>
                </c:pt>
                <c:pt idx="4">
                  <c:v>22.585651136378299</c:v>
                </c:pt>
                <c:pt idx="5">
                  <c:v>11.59732461168794</c:v>
                </c:pt>
                <c:pt idx="6">
                  <c:v>30.93185010260256</c:v>
                </c:pt>
                <c:pt idx="7">
                  <c:v>22.2853308838021</c:v>
                </c:pt>
                <c:pt idx="8">
                  <c:v>18.820314587866829</c:v>
                </c:pt>
                <c:pt idx="9">
                  <c:v>19.626647708280839</c:v>
                </c:pt>
                <c:pt idx="10">
                  <c:v>16.803041695304071</c:v>
                </c:pt>
                <c:pt idx="11">
                  <c:v>26.152681975432969</c:v>
                </c:pt>
                <c:pt idx="12">
                  <c:v>32.212824110745373</c:v>
                </c:pt>
                <c:pt idx="13">
                  <c:v>12.845668201826999</c:v>
                </c:pt>
                <c:pt idx="14">
                  <c:v>22.489354771076179</c:v>
                </c:pt>
                <c:pt idx="15">
                  <c:v>13.608496183802041</c:v>
                </c:pt>
                <c:pt idx="16">
                  <c:v>15.947843003040081</c:v>
                </c:pt>
                <c:pt idx="17">
                  <c:v>18.524993544768069</c:v>
                </c:pt>
                <c:pt idx="18">
                  <c:v>7.6878190820003107</c:v>
                </c:pt>
                <c:pt idx="19">
                  <c:v>21.621382766457501</c:v>
                </c:pt>
                <c:pt idx="20">
                  <c:v>24.692962481314169</c:v>
                </c:pt>
                <c:pt idx="21">
                  <c:v>33.994460907926253</c:v>
                </c:pt>
                <c:pt idx="22">
                  <c:v>30.034316928232631</c:v>
                </c:pt>
                <c:pt idx="23">
                  <c:v>25.664411871642081</c:v>
                </c:pt>
                <c:pt idx="24">
                  <c:v>10.508755384132231</c:v>
                </c:pt>
                <c:pt idx="25">
                  <c:v>26.142084609544259</c:v>
                </c:pt>
                <c:pt idx="26">
                  <c:v>21.64175264983939</c:v>
                </c:pt>
                <c:pt idx="27">
                  <c:v>28.196347765967712</c:v>
                </c:pt>
                <c:pt idx="28">
                  <c:v>27.061118031002909</c:v>
                </c:pt>
                <c:pt idx="29">
                  <c:v>10.34788706157927</c:v>
                </c:pt>
                <c:pt idx="30">
                  <c:v>14.481035764713679</c:v>
                </c:pt>
                <c:pt idx="31">
                  <c:v>10.097625197550821</c:v>
                </c:pt>
                <c:pt idx="32">
                  <c:v>34.249848411844319</c:v>
                </c:pt>
                <c:pt idx="33">
                  <c:v>20.36834701518211</c:v>
                </c:pt>
                <c:pt idx="34">
                  <c:v>24.985485813820471</c:v>
                </c:pt>
                <c:pt idx="35">
                  <c:v>48.596303348266758</c:v>
                </c:pt>
                <c:pt idx="36">
                  <c:v>26.208916174140011</c:v>
                </c:pt>
                <c:pt idx="37">
                  <c:v>3.525992703932928</c:v>
                </c:pt>
                <c:pt idx="38">
                  <c:v>36.395209117571248</c:v>
                </c:pt>
                <c:pt idx="39">
                  <c:v>19.34995396610103</c:v>
                </c:pt>
                <c:pt idx="40">
                  <c:v>8.0893385150880999</c:v>
                </c:pt>
                <c:pt idx="41">
                  <c:v>42.089368775404743</c:v>
                </c:pt>
                <c:pt idx="42">
                  <c:v>38.077979150673251</c:v>
                </c:pt>
                <c:pt idx="43">
                  <c:v>38.051124604424942</c:v>
                </c:pt>
                <c:pt idx="44">
                  <c:v>22.451944917641239</c:v>
                </c:pt>
                <c:pt idx="45">
                  <c:v>23.16416280350818</c:v>
                </c:pt>
                <c:pt idx="46">
                  <c:v>24.97046021846532</c:v>
                </c:pt>
                <c:pt idx="47">
                  <c:v>3.1869525403365548</c:v>
                </c:pt>
                <c:pt idx="48">
                  <c:v>35.944873022977212</c:v>
                </c:pt>
                <c:pt idx="49">
                  <c:v>42.327408952982907</c:v>
                </c:pt>
                <c:pt idx="50">
                  <c:v>33.262855120187901</c:v>
                </c:pt>
                <c:pt idx="51">
                  <c:v>4.1942017364362796</c:v>
                </c:pt>
                <c:pt idx="52">
                  <c:v>1.4753833444877129</c:v>
                </c:pt>
                <c:pt idx="53">
                  <c:v>27.075980837232301</c:v>
                </c:pt>
                <c:pt idx="54">
                  <c:v>59.385073980995351</c:v>
                </c:pt>
                <c:pt idx="55">
                  <c:v>49.796586507706252</c:v>
                </c:pt>
                <c:pt idx="56">
                  <c:v>27.80807247140968</c:v>
                </c:pt>
                <c:pt idx="57">
                  <c:v>23.446484588689479</c:v>
                </c:pt>
                <c:pt idx="58">
                  <c:v>5.0532995932826337</c:v>
                </c:pt>
                <c:pt idx="59">
                  <c:v>22.590586111061931</c:v>
                </c:pt>
                <c:pt idx="60">
                  <c:v>5.3345058704792354</c:v>
                </c:pt>
                <c:pt idx="61">
                  <c:v>22.89792715755566</c:v>
                </c:pt>
                <c:pt idx="62">
                  <c:v>19.386879368563349</c:v>
                </c:pt>
                <c:pt idx="63">
                  <c:v>1.6014959065384411</c:v>
                </c:pt>
              </c:numCache>
            </c:numRef>
          </c:val>
          <c:extLst>
            <c:ext xmlns:c16="http://schemas.microsoft.com/office/drawing/2014/chart" uri="{C3380CC4-5D6E-409C-BE32-E72D297353CC}">
              <c16:uniqueId val="{0000000C-B587-4451-AE74-DED60646B57C}"/>
            </c:ext>
          </c:extLst>
        </c:ser>
        <c:dLbls>
          <c:showLegendKey val="0"/>
          <c:showVal val="0"/>
          <c:showCatName val="0"/>
          <c:showSerName val="0"/>
          <c:showPercent val="0"/>
          <c:showBubbleSize val="0"/>
        </c:dLbls>
        <c:gapWidth val="80"/>
        <c:overlap val="100"/>
        <c:axId val="-2046499504"/>
        <c:axId val="-2046500224"/>
      </c:barChart>
      <c:catAx>
        <c:axId val="-20464995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1" i="0" u="none" strike="noStrike" kern="1200" baseline="0">
                <a:solidFill>
                  <a:sysClr val="windowText" lastClr="000000"/>
                </a:solidFill>
                <a:latin typeface="+mn-lt"/>
                <a:ea typeface="+mn-ea"/>
                <a:cs typeface="+mn-cs"/>
              </a:defRPr>
            </a:pPr>
            <a:endParaRPr lang="en-US"/>
          </a:p>
        </c:txPr>
        <c:crossAx val="-2046500224"/>
        <c:crosses val="autoZero"/>
        <c:auto val="1"/>
        <c:lblAlgn val="ctr"/>
        <c:lblOffset val="100"/>
        <c:noMultiLvlLbl val="0"/>
      </c:catAx>
      <c:valAx>
        <c:axId val="-2046500224"/>
        <c:scaling>
          <c:orientation val="minMax"/>
          <c:max val="40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2046499504"/>
        <c:crosses val="autoZero"/>
        <c:crossBetween val="between"/>
      </c:valAx>
      <c:spPr>
        <a:noFill/>
        <a:ln w="25400">
          <a:noFill/>
        </a:ln>
      </c:spPr>
    </c:plotArea>
    <c:legend>
      <c:legendPos val="b"/>
      <c:legendEntry>
        <c:idx val="0"/>
        <c:delete val="1"/>
      </c:legendEntry>
      <c:legendEntry>
        <c:idx val="6"/>
        <c:delete val="1"/>
      </c:legendEntry>
      <c:legendEntry>
        <c:idx val="7"/>
        <c:delete val="1"/>
      </c:legendEntry>
      <c:legendEntry>
        <c:idx val="8"/>
        <c:delete val="1"/>
      </c:legendEntry>
      <c:legendEntry>
        <c:idx val="9"/>
        <c:delete val="1"/>
      </c:legendEntry>
      <c:legendEntry>
        <c:idx val="10"/>
        <c:delete val="1"/>
      </c:legendEntry>
      <c:legendEntry>
        <c:idx val="11"/>
        <c:delete val="1"/>
      </c:legendEntry>
      <c:legendEntry>
        <c:idx val="12"/>
        <c:delete val="1"/>
      </c:legendEntry>
      <c:layout>
        <c:manualLayout>
          <c:xMode val="edge"/>
          <c:yMode val="edge"/>
          <c:x val="6.4153250813798496E-2"/>
          <c:y val="0.94132375140329405"/>
          <c:w val="0.87169349837240295"/>
          <c:h val="4.43086329760536E-2"/>
        </c:manualLayout>
      </c:layout>
      <c:overlay val="0"/>
      <c:spPr>
        <a:noFill/>
        <a:ln w="25400">
          <a:noFill/>
        </a:ln>
      </c:spPr>
      <c:txPr>
        <a:bodyPr rot="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'Figure 1-pre'!$E$3</c:f>
              <c:strCache>
                <c:ptCount val="1"/>
                <c:pt idx="0">
                  <c:v>%starting category</c:v>
                </c:pt>
              </c:strCache>
            </c:strRef>
          </c:tx>
          <c:spPr>
            <a:noFill/>
            <a:ln w="25400">
              <a:noFill/>
            </a:ln>
          </c:spPr>
          <c:invertIfNegative val="0"/>
          <c:cat>
            <c:strRef>
              <c:f>'Figure 1-pre'!$C$4:$C$68</c:f>
              <c:strCache>
                <c:ptCount val="17"/>
                <c:pt idx="0">
                  <c:v>Tunisia</c:v>
                </c:pt>
                <c:pt idx="1">
                  <c:v>Sweden</c:v>
                </c:pt>
                <c:pt idx="2">
                  <c:v>Denmark</c:v>
                </c:pt>
                <c:pt idx="3">
                  <c:v>Indonesia</c:v>
                </c:pt>
                <c:pt idx="4">
                  <c:v>New Zealand</c:v>
                </c:pt>
                <c:pt idx="5">
                  <c:v>avg 64</c:v>
                </c:pt>
                <c:pt idx="6">
                  <c:v>Iceland</c:v>
                </c:pt>
                <c:pt idx="7">
                  <c:v>Qatar</c:v>
                </c:pt>
                <c:pt idx="8">
                  <c:v>Spain</c:v>
                </c:pt>
                <c:pt idx="9">
                  <c:v>Korea</c:v>
                </c:pt>
                <c:pt idx="10">
                  <c:v>Albania</c:v>
                </c:pt>
                <c:pt idx="11">
                  <c:v>Canada</c:v>
                </c:pt>
                <c:pt idx="12">
                  <c:v>United States of America</c:v>
                </c:pt>
                <c:pt idx="13">
                  <c:v>Macao-China</c:v>
                </c:pt>
                <c:pt idx="14">
                  <c:v>Hong Kong-China</c:v>
                </c:pt>
                <c:pt idx="15">
                  <c:v>Shanghai-China</c:v>
                </c:pt>
                <c:pt idx="16">
                  <c:v>Chinese Taipei</c:v>
                </c:pt>
              </c:strCache>
            </c:strRef>
          </c:cat>
          <c:val>
            <c:numRef>
              <c:f>'Figure 1-pre'!$E$4:$E$68</c:f>
              <c:numCache>
                <c:formatCode>0</c:formatCode>
                <c:ptCount val="17"/>
                <c:pt idx="0">
                  <c:v>19.58128243365196</c:v>
                </c:pt>
                <c:pt idx="1">
                  <c:v>28.761669936241429</c:v>
                </c:pt>
                <c:pt idx="2">
                  <c:v>49.378225336682647</c:v>
                </c:pt>
                <c:pt idx="3">
                  <c:v>56.408447761003472</c:v>
                </c:pt>
                <c:pt idx="4">
                  <c:v>57.838666207466197</c:v>
                </c:pt>
                <c:pt idx="5">
                  <c:v>58.218350800298531</c:v>
                </c:pt>
                <c:pt idx="6">
                  <c:v>61.587485693185258</c:v>
                </c:pt>
                <c:pt idx="7">
                  <c:v>65.41307840783206</c:v>
                </c:pt>
                <c:pt idx="8">
                  <c:v>73.542656544781082</c:v>
                </c:pt>
                <c:pt idx="9">
                  <c:v>73.779533856356466</c:v>
                </c:pt>
                <c:pt idx="10">
                  <c:v>76.620477261299499</c:v>
                </c:pt>
                <c:pt idx="11">
                  <c:v>83.682208542197543</c:v>
                </c:pt>
                <c:pt idx="12">
                  <c:v>85.534917433168346</c:v>
                </c:pt>
                <c:pt idx="13">
                  <c:v>87.929859404066406</c:v>
                </c:pt>
                <c:pt idx="14">
                  <c:v>89.2822689458756</c:v>
                </c:pt>
                <c:pt idx="15">
                  <c:v>90.615499872544277</c:v>
                </c:pt>
                <c:pt idx="16">
                  <c:v>91.805711159152864</c:v>
                </c:pt>
              </c:numCache>
            </c:numRef>
          </c:val>
          <c:extLst>
            <c:ext xmlns:c16="http://schemas.microsoft.com/office/drawing/2014/chart" uri="{C3380CC4-5D6E-409C-BE32-E72D297353CC}">
              <c16:uniqueId val="{00000000-A2D0-4905-B7C5-4052AD97313F}"/>
            </c:ext>
          </c:extLst>
        </c:ser>
        <c:ser>
          <c:idx val="1"/>
          <c:order val="1"/>
          <c:tx>
            <c:strRef>
              <c:f>'Figure 1-pre'!$F$3</c:f>
              <c:strCache>
                <c:ptCount val="1"/>
                <c:pt idx="0">
                  <c:v>Never heard of it</c:v>
                </c:pt>
              </c:strCache>
            </c:strRef>
          </c:tx>
          <c:spPr>
            <a:solidFill>
              <a:srgbClr val="2C7BB6"/>
            </a:solidFill>
            <a:ln w="25400">
              <a:noFill/>
            </a:ln>
          </c:spPr>
          <c:invertIfNegative val="0"/>
          <c:dLbls>
            <c:spPr>
              <a:noFill/>
              <a:ln w="25400">
                <a:noFill/>
              </a:ln>
            </c:spPr>
            <c:txPr>
              <a:bodyPr wrap="square" lIns="38100" tIns="19050" rIns="38100" bIns="19050" anchor="ctr">
                <a:spAutoFit/>
              </a:bodyPr>
              <a:lstStyle/>
              <a:p>
                <a:pPr>
                  <a:defRPr sz="1400" b="1">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'Figure 1-pre'!$C$4:$C$68</c:f>
              <c:strCache>
                <c:ptCount val="17"/>
                <c:pt idx="0">
                  <c:v>Tunisia</c:v>
                </c:pt>
                <c:pt idx="1">
                  <c:v>Sweden</c:v>
                </c:pt>
                <c:pt idx="2">
                  <c:v>Denmark</c:v>
                </c:pt>
                <c:pt idx="3">
                  <c:v>Indonesia</c:v>
                </c:pt>
                <c:pt idx="4">
                  <c:v>New Zealand</c:v>
                </c:pt>
                <c:pt idx="5">
                  <c:v>avg 64</c:v>
                </c:pt>
                <c:pt idx="6">
                  <c:v>Iceland</c:v>
                </c:pt>
                <c:pt idx="7">
                  <c:v>Qatar</c:v>
                </c:pt>
                <c:pt idx="8">
                  <c:v>Spain</c:v>
                </c:pt>
                <c:pt idx="9">
                  <c:v>Korea</c:v>
                </c:pt>
                <c:pt idx="10">
                  <c:v>Albania</c:v>
                </c:pt>
                <c:pt idx="11">
                  <c:v>Canada</c:v>
                </c:pt>
                <c:pt idx="12">
                  <c:v>United States of America</c:v>
                </c:pt>
                <c:pt idx="13">
                  <c:v>Macao-China</c:v>
                </c:pt>
                <c:pt idx="14">
                  <c:v>Hong Kong-China</c:v>
                </c:pt>
                <c:pt idx="15">
                  <c:v>Shanghai-China</c:v>
                </c:pt>
                <c:pt idx="16">
                  <c:v>Chinese Taipei</c:v>
                </c:pt>
              </c:strCache>
            </c:strRef>
          </c:cat>
          <c:val>
            <c:numRef>
              <c:f>'Figure 1-pre'!$F$4:$F$68</c:f>
              <c:numCache>
                <c:formatCode>0</c:formatCode>
                <c:ptCount val="17"/>
                <c:pt idx="0">
                  <c:v>80.418717566348036</c:v>
                </c:pt>
                <c:pt idx="1">
                  <c:v>71.238330063758553</c:v>
                </c:pt>
                <c:pt idx="2">
                  <c:v>50.621774663317339</c:v>
                </c:pt>
                <c:pt idx="3">
                  <c:v>43.591552238996513</c:v>
                </c:pt>
                <c:pt idx="4">
                  <c:v>42.161333792533782</c:v>
                </c:pt>
                <c:pt idx="5">
                  <c:v>41.781649199701462</c:v>
                </c:pt>
                <c:pt idx="6">
                  <c:v>38.412514306814728</c:v>
                </c:pt>
                <c:pt idx="7">
                  <c:v>34.58692159216794</c:v>
                </c:pt>
                <c:pt idx="8">
                  <c:v>26.457343455218918</c:v>
                </c:pt>
                <c:pt idx="9">
                  <c:v>26.22046614364351</c:v>
                </c:pt>
                <c:pt idx="10">
                  <c:v>23.37952273870048</c:v>
                </c:pt>
                <c:pt idx="11">
                  <c:v>16.317791457802439</c:v>
                </c:pt>
                <c:pt idx="12">
                  <c:v>14.465082566831651</c:v>
                </c:pt>
                <c:pt idx="13">
                  <c:v>12.0701405959336</c:v>
                </c:pt>
                <c:pt idx="14">
                  <c:v>10.7177310541244</c:v>
                </c:pt>
                <c:pt idx="15">
                  <c:v>9.3845001274556932</c:v>
                </c:pt>
                <c:pt idx="16">
                  <c:v>8.1942888408471273</c:v>
                </c:pt>
              </c:numCache>
            </c:numRef>
          </c:val>
          <c:extLst>
            <c:ext xmlns:c16="http://schemas.microsoft.com/office/drawing/2014/chart" uri="{C3380CC4-5D6E-409C-BE32-E72D297353CC}">
              <c16:uniqueId val="{00000001-A2D0-4905-B7C5-4052AD97313F}"/>
            </c:ext>
          </c:extLst>
        </c:ser>
        <c:ser>
          <c:idx val="2"/>
          <c:order val="2"/>
          <c:tx>
            <c:strRef>
              <c:f>'Figure 1-pre'!$G$3</c:f>
              <c:strCache>
                <c:ptCount val="1"/>
                <c:pt idx="0">
                  <c:v>Heard of it once or twice</c:v>
                </c:pt>
              </c:strCache>
            </c:strRef>
          </c:tx>
          <c:spPr>
            <a:solidFill>
              <a:srgbClr val="ABD9E9"/>
            </a:solidFill>
            <a:ln w="25400">
              <a:noFill/>
            </a:ln>
          </c:spPr>
          <c:invertIfNegative val="0"/>
          <c:cat>
            <c:strRef>
              <c:f>'Figure 1-pre'!$C$4:$C$68</c:f>
              <c:strCache>
                <c:ptCount val="17"/>
                <c:pt idx="0">
                  <c:v>Tunisia</c:v>
                </c:pt>
                <c:pt idx="1">
                  <c:v>Sweden</c:v>
                </c:pt>
                <c:pt idx="2">
                  <c:v>Denmark</c:v>
                </c:pt>
                <c:pt idx="3">
                  <c:v>Indonesia</c:v>
                </c:pt>
                <c:pt idx="4">
                  <c:v>New Zealand</c:v>
                </c:pt>
                <c:pt idx="5">
                  <c:v>avg 64</c:v>
                </c:pt>
                <c:pt idx="6">
                  <c:v>Iceland</c:v>
                </c:pt>
                <c:pt idx="7">
                  <c:v>Qatar</c:v>
                </c:pt>
                <c:pt idx="8">
                  <c:v>Spain</c:v>
                </c:pt>
                <c:pt idx="9">
                  <c:v>Korea</c:v>
                </c:pt>
                <c:pt idx="10">
                  <c:v>Albania</c:v>
                </c:pt>
                <c:pt idx="11">
                  <c:v>Canada</c:v>
                </c:pt>
                <c:pt idx="12">
                  <c:v>United States of America</c:v>
                </c:pt>
                <c:pt idx="13">
                  <c:v>Macao-China</c:v>
                </c:pt>
                <c:pt idx="14">
                  <c:v>Hong Kong-China</c:v>
                </c:pt>
                <c:pt idx="15">
                  <c:v>Shanghai-China</c:v>
                </c:pt>
                <c:pt idx="16">
                  <c:v>Chinese Taipei</c:v>
                </c:pt>
              </c:strCache>
            </c:strRef>
          </c:cat>
          <c:val>
            <c:numRef>
              <c:f>'Figure 1-pre'!$G$4:$G$68</c:f>
              <c:numCache>
                <c:formatCode>0</c:formatCode>
                <c:ptCount val="17"/>
                <c:pt idx="0">
                  <c:v>8.8658459492445534</c:v>
                </c:pt>
                <c:pt idx="1">
                  <c:v>16.134046113333991</c:v>
                </c:pt>
                <c:pt idx="2">
                  <c:v>22.04164550264468</c:v>
                </c:pt>
                <c:pt idx="3">
                  <c:v>27.976335003981369</c:v>
                </c:pt>
                <c:pt idx="4">
                  <c:v>18.092381644056211</c:v>
                </c:pt>
                <c:pt idx="5">
                  <c:v>18.1654263426021</c:v>
                </c:pt>
                <c:pt idx="6">
                  <c:v>17.732276020782621</c:v>
                </c:pt>
                <c:pt idx="7">
                  <c:v>16.281856331183459</c:v>
                </c:pt>
                <c:pt idx="8">
                  <c:v>14.98871796349386</c:v>
                </c:pt>
                <c:pt idx="9">
                  <c:v>37.89990586711037</c:v>
                </c:pt>
                <c:pt idx="10">
                  <c:v>14.812873191660641</c:v>
                </c:pt>
                <c:pt idx="11">
                  <c:v>14.27799355609914</c:v>
                </c:pt>
                <c:pt idx="12">
                  <c:v>16.44250241143752</c:v>
                </c:pt>
                <c:pt idx="13">
                  <c:v>11.568522326923031</c:v>
                </c:pt>
                <c:pt idx="14">
                  <c:v>12.70804543303576</c:v>
                </c:pt>
                <c:pt idx="15">
                  <c:v>6.8123786273581386</c:v>
                </c:pt>
                <c:pt idx="16">
                  <c:v>11.861076510842921</c:v>
                </c:pt>
              </c:numCache>
            </c:numRef>
          </c:val>
          <c:extLst>
            <c:ext xmlns:c16="http://schemas.microsoft.com/office/drawing/2014/chart" uri="{C3380CC4-5D6E-409C-BE32-E72D297353CC}">
              <c16:uniqueId val="{00000002-A2D0-4905-B7C5-4052AD97313F}"/>
            </c:ext>
          </c:extLst>
        </c:ser>
        <c:ser>
          <c:idx val="3"/>
          <c:order val="3"/>
          <c:tx>
            <c:strRef>
              <c:f>'Figure 1-pre'!$H$3</c:f>
              <c:strCache>
                <c:ptCount val="1"/>
                <c:pt idx="0">
                  <c:v>Heard of it a few times</c:v>
                </c:pt>
              </c:strCache>
            </c:strRef>
          </c:tx>
          <c:spPr>
            <a:solidFill>
              <a:srgbClr val="FFFFBF"/>
            </a:solidFill>
            <a:ln w="25400">
              <a:noFill/>
            </a:ln>
          </c:spPr>
          <c:invertIfNegative val="0"/>
          <c:cat>
            <c:strRef>
              <c:f>'Figure 1-pre'!$C$4:$C$68</c:f>
              <c:strCache>
                <c:ptCount val="17"/>
                <c:pt idx="0">
                  <c:v>Tunisia</c:v>
                </c:pt>
                <c:pt idx="1">
                  <c:v>Sweden</c:v>
                </c:pt>
                <c:pt idx="2">
                  <c:v>Denmark</c:v>
                </c:pt>
                <c:pt idx="3">
                  <c:v>Indonesia</c:v>
                </c:pt>
                <c:pt idx="4">
                  <c:v>New Zealand</c:v>
                </c:pt>
                <c:pt idx="5">
                  <c:v>avg 64</c:v>
                </c:pt>
                <c:pt idx="6">
                  <c:v>Iceland</c:v>
                </c:pt>
                <c:pt idx="7">
                  <c:v>Qatar</c:v>
                </c:pt>
                <c:pt idx="8">
                  <c:v>Spain</c:v>
                </c:pt>
                <c:pt idx="9">
                  <c:v>Korea</c:v>
                </c:pt>
                <c:pt idx="10">
                  <c:v>Albania</c:v>
                </c:pt>
                <c:pt idx="11">
                  <c:v>Canada</c:v>
                </c:pt>
                <c:pt idx="12">
                  <c:v>United States of America</c:v>
                </c:pt>
                <c:pt idx="13">
                  <c:v>Macao-China</c:v>
                </c:pt>
                <c:pt idx="14">
                  <c:v>Hong Kong-China</c:v>
                </c:pt>
                <c:pt idx="15">
                  <c:v>Shanghai-China</c:v>
                </c:pt>
                <c:pt idx="16">
                  <c:v>Chinese Taipei</c:v>
                </c:pt>
              </c:strCache>
            </c:strRef>
          </c:cat>
          <c:val>
            <c:numRef>
              <c:f>'Figure 1-pre'!$H$4:$H$68</c:f>
              <c:numCache>
                <c:formatCode>0</c:formatCode>
                <c:ptCount val="17"/>
                <c:pt idx="0">
                  <c:v>3.7025928211975749</c:v>
                </c:pt>
                <c:pt idx="1">
                  <c:v>6.6241174308443727</c:v>
                </c:pt>
                <c:pt idx="2">
                  <c:v>16.658294880525322</c:v>
                </c:pt>
                <c:pt idx="3">
                  <c:v>14.19879144296093</c:v>
                </c:pt>
                <c:pt idx="4">
                  <c:v>17.956824065819539</c:v>
                </c:pt>
                <c:pt idx="5">
                  <c:v>15.923468042514211</c:v>
                </c:pt>
                <c:pt idx="6">
                  <c:v>19.4635997861064</c:v>
                </c:pt>
                <c:pt idx="7">
                  <c:v>14.63133607883818</c:v>
                </c:pt>
                <c:pt idx="8">
                  <c:v>20.178491395688141</c:v>
                </c:pt>
                <c:pt idx="9">
                  <c:v>19.849275571617461</c:v>
                </c:pt>
                <c:pt idx="10">
                  <c:v>16.252114874899821</c:v>
                </c:pt>
                <c:pt idx="11">
                  <c:v>21.17947675163261</c:v>
                </c:pt>
                <c:pt idx="12">
                  <c:v>22.928363828970479</c:v>
                </c:pt>
                <c:pt idx="13">
                  <c:v>17.910047030766869</c:v>
                </c:pt>
                <c:pt idx="14">
                  <c:v>21.231776254391612</c:v>
                </c:pt>
                <c:pt idx="15">
                  <c:v>10.441482998625959</c:v>
                </c:pt>
                <c:pt idx="16">
                  <c:v>26.49624701845428</c:v>
                </c:pt>
              </c:numCache>
            </c:numRef>
          </c:val>
          <c:extLst>
            <c:ext xmlns:c16="http://schemas.microsoft.com/office/drawing/2014/chart" uri="{C3380CC4-5D6E-409C-BE32-E72D297353CC}">
              <c16:uniqueId val="{00000003-A2D0-4905-B7C5-4052AD97313F}"/>
            </c:ext>
          </c:extLst>
        </c:ser>
        <c:ser>
          <c:idx val="4"/>
          <c:order val="4"/>
          <c:tx>
            <c:strRef>
              <c:f>'Figure 1-pre'!$I$3</c:f>
              <c:strCache>
                <c:ptCount val="1"/>
                <c:pt idx="0">
                  <c:v>Heard of it often</c:v>
                </c:pt>
              </c:strCache>
            </c:strRef>
          </c:tx>
          <c:spPr>
            <a:solidFill>
              <a:srgbClr val="FDAE61"/>
            </a:solidFill>
            <a:ln w="25400">
              <a:noFill/>
            </a:ln>
          </c:spPr>
          <c:invertIfNegative val="0"/>
          <c:cat>
            <c:strRef>
              <c:f>'Figure 1-pre'!$C$4:$C$68</c:f>
              <c:strCache>
                <c:ptCount val="17"/>
                <c:pt idx="0">
                  <c:v>Tunisia</c:v>
                </c:pt>
                <c:pt idx="1">
                  <c:v>Sweden</c:v>
                </c:pt>
                <c:pt idx="2">
                  <c:v>Denmark</c:v>
                </c:pt>
                <c:pt idx="3">
                  <c:v>Indonesia</c:v>
                </c:pt>
                <c:pt idx="4">
                  <c:v>New Zealand</c:v>
                </c:pt>
                <c:pt idx="5">
                  <c:v>avg 64</c:v>
                </c:pt>
                <c:pt idx="6">
                  <c:v>Iceland</c:v>
                </c:pt>
                <c:pt idx="7">
                  <c:v>Qatar</c:v>
                </c:pt>
                <c:pt idx="8">
                  <c:v>Spain</c:v>
                </c:pt>
                <c:pt idx="9">
                  <c:v>Korea</c:v>
                </c:pt>
                <c:pt idx="10">
                  <c:v>Albania</c:v>
                </c:pt>
                <c:pt idx="11">
                  <c:v>Canada</c:v>
                </c:pt>
                <c:pt idx="12">
                  <c:v>United States of America</c:v>
                </c:pt>
                <c:pt idx="13">
                  <c:v>Macao-China</c:v>
                </c:pt>
                <c:pt idx="14">
                  <c:v>Hong Kong-China</c:v>
                </c:pt>
                <c:pt idx="15">
                  <c:v>Shanghai-China</c:v>
                </c:pt>
                <c:pt idx="16">
                  <c:v>Chinese Taipei</c:v>
                </c:pt>
              </c:strCache>
            </c:strRef>
          </c:cat>
          <c:val>
            <c:numRef>
              <c:f>'Figure 1-pre'!$I$4:$I$68</c:f>
              <c:numCache>
                <c:formatCode>0</c:formatCode>
                <c:ptCount val="17"/>
                <c:pt idx="0">
                  <c:v>2.9177418132042581</c:v>
                </c:pt>
                <c:pt idx="1">
                  <c:v>2.9020225246657039</c:v>
                </c:pt>
                <c:pt idx="2">
                  <c:v>5.7456946197878684</c:v>
                </c:pt>
                <c:pt idx="3">
                  <c:v>11.097131083774091</c:v>
                </c:pt>
                <c:pt idx="4">
                  <c:v>12.32001634950487</c:v>
                </c:pt>
                <c:pt idx="5">
                  <c:v>12.44627739366341</c:v>
                </c:pt>
                <c:pt idx="6">
                  <c:v>12.06247960273404</c:v>
                </c:pt>
                <c:pt idx="7">
                  <c:v>12.330029249704671</c:v>
                </c:pt>
                <c:pt idx="8">
                  <c:v>17.378914478132561</c:v>
                </c:pt>
                <c:pt idx="9">
                  <c:v>9.9941598986630655</c:v>
                </c:pt>
                <c:pt idx="10">
                  <c:v>18.447171695088411</c:v>
                </c:pt>
                <c:pt idx="11">
                  <c:v>22.881457675357559</c:v>
                </c:pt>
                <c:pt idx="12">
                  <c:v>22.39600048133229</c:v>
                </c:pt>
                <c:pt idx="13">
                  <c:v>26.096694534661651</c:v>
                </c:pt>
                <c:pt idx="14">
                  <c:v>26.611620028797201</c:v>
                </c:pt>
                <c:pt idx="15">
                  <c:v>18.61000512375038</c:v>
                </c:pt>
                <c:pt idx="16">
                  <c:v>33.761762030034753</c:v>
                </c:pt>
              </c:numCache>
            </c:numRef>
          </c:val>
          <c:extLst>
            <c:ext xmlns:c16="http://schemas.microsoft.com/office/drawing/2014/chart" uri="{C3380CC4-5D6E-409C-BE32-E72D297353CC}">
              <c16:uniqueId val="{00000004-A2D0-4905-B7C5-4052AD97313F}"/>
            </c:ext>
          </c:extLst>
        </c:ser>
        <c:ser>
          <c:idx val="5"/>
          <c:order val="5"/>
          <c:tx>
            <c:strRef>
              <c:f>'Figure 1-pre'!$J$3</c:f>
              <c:strCache>
                <c:ptCount val="1"/>
                <c:pt idx="0">
                  <c:v>Know it well, understand the concept</c:v>
                </c:pt>
              </c:strCache>
            </c:strRef>
          </c:tx>
          <c:spPr>
            <a:solidFill>
              <a:srgbClr val="D7191C"/>
            </a:solidFill>
            <a:ln w="25400">
              <a:noFill/>
            </a:ln>
          </c:spPr>
          <c:invertIfNegative val="0"/>
          <c:cat>
            <c:strRef>
              <c:f>'Figure 1-pre'!$C$4:$C$68</c:f>
              <c:strCache>
                <c:ptCount val="17"/>
                <c:pt idx="0">
                  <c:v>Tunisia</c:v>
                </c:pt>
                <c:pt idx="1">
                  <c:v>Sweden</c:v>
                </c:pt>
                <c:pt idx="2">
                  <c:v>Denmark</c:v>
                </c:pt>
                <c:pt idx="3">
                  <c:v>Indonesia</c:v>
                </c:pt>
                <c:pt idx="4">
                  <c:v>New Zealand</c:v>
                </c:pt>
                <c:pt idx="5">
                  <c:v>avg 64</c:v>
                </c:pt>
                <c:pt idx="6">
                  <c:v>Iceland</c:v>
                </c:pt>
                <c:pt idx="7">
                  <c:v>Qatar</c:v>
                </c:pt>
                <c:pt idx="8">
                  <c:v>Spain</c:v>
                </c:pt>
                <c:pt idx="9">
                  <c:v>Korea</c:v>
                </c:pt>
                <c:pt idx="10">
                  <c:v>Albania</c:v>
                </c:pt>
                <c:pt idx="11">
                  <c:v>Canada</c:v>
                </c:pt>
                <c:pt idx="12">
                  <c:v>United States of America</c:v>
                </c:pt>
                <c:pt idx="13">
                  <c:v>Macao-China</c:v>
                </c:pt>
                <c:pt idx="14">
                  <c:v>Hong Kong-China</c:v>
                </c:pt>
                <c:pt idx="15">
                  <c:v>Shanghai-China</c:v>
                </c:pt>
                <c:pt idx="16">
                  <c:v>Chinese Taipei</c:v>
                </c:pt>
              </c:strCache>
            </c:strRef>
          </c:cat>
          <c:val>
            <c:numRef>
              <c:f>'Figure 1-pre'!$J$4:$J$68</c:f>
              <c:numCache>
                <c:formatCode>0</c:formatCode>
                <c:ptCount val="17"/>
                <c:pt idx="0">
                  <c:v>4.09510185000559</c:v>
                </c:pt>
                <c:pt idx="1">
                  <c:v>3.1014838673973579</c:v>
                </c:pt>
                <c:pt idx="2">
                  <c:v>4.9325903337247752</c:v>
                </c:pt>
                <c:pt idx="3">
                  <c:v>3.136190230287105</c:v>
                </c:pt>
                <c:pt idx="4">
                  <c:v>9.4694441480855804</c:v>
                </c:pt>
                <c:pt idx="5">
                  <c:v>11.6831790215188</c:v>
                </c:pt>
                <c:pt idx="6">
                  <c:v>12.329130283562209</c:v>
                </c:pt>
                <c:pt idx="7">
                  <c:v>22.169856748105751</c:v>
                </c:pt>
                <c:pt idx="8">
                  <c:v>20.996532707466539</c:v>
                </c:pt>
                <c:pt idx="9">
                  <c:v>6.0361925189656054</c:v>
                </c:pt>
                <c:pt idx="10">
                  <c:v>27.108317499650649</c:v>
                </c:pt>
                <c:pt idx="11">
                  <c:v>25.343280559108241</c:v>
                </c:pt>
                <c:pt idx="12">
                  <c:v>23.768050711428049</c:v>
                </c:pt>
                <c:pt idx="13">
                  <c:v>32.354595511714841</c:v>
                </c:pt>
                <c:pt idx="14">
                  <c:v>28.73082722965103</c:v>
                </c:pt>
                <c:pt idx="15">
                  <c:v>54.751633122809842</c:v>
                </c:pt>
                <c:pt idx="16">
                  <c:v>19.686625599820921</c:v>
                </c:pt>
              </c:numCache>
            </c:numRef>
          </c:val>
          <c:extLst>
            <c:ext xmlns:c16="http://schemas.microsoft.com/office/drawing/2014/chart" uri="{C3380CC4-5D6E-409C-BE32-E72D297353CC}">
              <c16:uniqueId val="{00000005-A2D0-4905-B7C5-4052AD97313F}"/>
            </c:ext>
          </c:extLst>
        </c:ser>
        <c:ser>
          <c:idx val="6"/>
          <c:order val="6"/>
          <c:tx>
            <c:strRef>
              <c:f>'Figure 1-pre'!$K$3</c:f>
              <c:strCache>
                <c:ptCount val="1"/>
                <c:pt idx="0">
                  <c:v>buffer</c:v>
                </c:pt>
              </c:strCache>
            </c:strRef>
          </c:tx>
          <c:spPr>
            <a:noFill/>
            <a:ln w="25400">
              <a:noFill/>
            </a:ln>
          </c:spPr>
          <c:invertIfNegative val="0"/>
          <c:cat>
            <c:strRef>
              <c:f>'Figure 1-pre'!$C$4:$C$68</c:f>
              <c:strCache>
                <c:ptCount val="17"/>
                <c:pt idx="0">
                  <c:v>Tunisia</c:v>
                </c:pt>
                <c:pt idx="1">
                  <c:v>Sweden</c:v>
                </c:pt>
                <c:pt idx="2">
                  <c:v>Denmark</c:v>
                </c:pt>
                <c:pt idx="3">
                  <c:v>Indonesia</c:v>
                </c:pt>
                <c:pt idx="4">
                  <c:v>New Zealand</c:v>
                </c:pt>
                <c:pt idx="5">
                  <c:v>avg 64</c:v>
                </c:pt>
                <c:pt idx="6">
                  <c:v>Iceland</c:v>
                </c:pt>
                <c:pt idx="7">
                  <c:v>Qatar</c:v>
                </c:pt>
                <c:pt idx="8">
                  <c:v>Spain</c:v>
                </c:pt>
                <c:pt idx="9">
                  <c:v>Korea</c:v>
                </c:pt>
                <c:pt idx="10">
                  <c:v>Albania</c:v>
                </c:pt>
                <c:pt idx="11">
                  <c:v>Canada</c:v>
                </c:pt>
                <c:pt idx="12">
                  <c:v>United States of America</c:v>
                </c:pt>
                <c:pt idx="13">
                  <c:v>Macao-China</c:v>
                </c:pt>
                <c:pt idx="14">
                  <c:v>Hong Kong-China</c:v>
                </c:pt>
                <c:pt idx="15">
                  <c:v>Shanghai-China</c:v>
                </c:pt>
                <c:pt idx="16">
                  <c:v>Chinese Taipei</c:v>
                </c:pt>
              </c:strCache>
            </c:strRef>
          </c:cat>
          <c:val>
            <c:numRef>
              <c:f>'Figure 1-pre'!$K$4:$K$68</c:f>
              <c:numCache>
                <c:formatCode>0</c:formatCode>
                <c:ptCount val="17"/>
                <c:pt idx="0">
                  <c:v>80.418717566348036</c:v>
                </c:pt>
                <c:pt idx="1">
                  <c:v>71.238330063758539</c:v>
                </c:pt>
                <c:pt idx="2">
                  <c:v>50.621774663317368</c:v>
                </c:pt>
                <c:pt idx="3">
                  <c:v>43.591552238996513</c:v>
                </c:pt>
                <c:pt idx="4">
                  <c:v>42.161333792533782</c:v>
                </c:pt>
                <c:pt idx="5">
                  <c:v>41.781649199701462</c:v>
                </c:pt>
                <c:pt idx="6">
                  <c:v>38.4125143068147</c:v>
                </c:pt>
                <c:pt idx="7">
                  <c:v>34.586921592167933</c:v>
                </c:pt>
                <c:pt idx="8">
                  <c:v>26.457343455218901</c:v>
                </c:pt>
                <c:pt idx="9">
                  <c:v>26.22046614364351</c:v>
                </c:pt>
                <c:pt idx="10">
                  <c:v>23.379522738700501</c:v>
                </c:pt>
                <c:pt idx="11">
                  <c:v>16.317791457802439</c:v>
                </c:pt>
                <c:pt idx="12">
                  <c:v>14.46508256683166</c:v>
                </c:pt>
                <c:pt idx="13">
                  <c:v>12.070140595933591</c:v>
                </c:pt>
                <c:pt idx="14">
                  <c:v>10.717731054124391</c:v>
                </c:pt>
                <c:pt idx="15">
                  <c:v>9.3845001274556807</c:v>
                </c:pt>
                <c:pt idx="16">
                  <c:v>8.1942888408471219</c:v>
                </c:pt>
              </c:numCache>
            </c:numRef>
          </c:val>
          <c:extLst>
            <c:ext xmlns:c16="http://schemas.microsoft.com/office/drawing/2014/chart" uri="{C3380CC4-5D6E-409C-BE32-E72D297353CC}">
              <c16:uniqueId val="{00000006-A2D0-4905-B7C5-4052AD97313F}"/>
            </c:ext>
          </c:extLst>
        </c:ser>
        <c:ser>
          <c:idx val="7"/>
          <c:order val="7"/>
          <c:tx>
            <c:strRef>
              <c:f>'Figure 1-pre'!$L$3</c:f>
              <c:strCache>
                <c:ptCount val="1"/>
                <c:pt idx="0">
                  <c:v>%starting category</c:v>
                </c:pt>
              </c:strCache>
            </c:strRef>
          </c:tx>
          <c:spPr>
            <a:noFill/>
            <a:ln w="25400">
              <a:noFill/>
            </a:ln>
          </c:spPr>
          <c:invertIfNegative val="0"/>
          <c:cat>
            <c:strRef>
              <c:f>'Figure 1-pre'!$C$4:$C$68</c:f>
              <c:strCache>
                <c:ptCount val="17"/>
                <c:pt idx="0">
                  <c:v>Tunisia</c:v>
                </c:pt>
                <c:pt idx="1">
                  <c:v>Sweden</c:v>
                </c:pt>
                <c:pt idx="2">
                  <c:v>Denmark</c:v>
                </c:pt>
                <c:pt idx="3">
                  <c:v>Indonesia</c:v>
                </c:pt>
                <c:pt idx="4">
                  <c:v>New Zealand</c:v>
                </c:pt>
                <c:pt idx="5">
                  <c:v>avg 64</c:v>
                </c:pt>
                <c:pt idx="6">
                  <c:v>Iceland</c:v>
                </c:pt>
                <c:pt idx="7">
                  <c:v>Qatar</c:v>
                </c:pt>
                <c:pt idx="8">
                  <c:v>Spain</c:v>
                </c:pt>
                <c:pt idx="9">
                  <c:v>Korea</c:v>
                </c:pt>
                <c:pt idx="10">
                  <c:v>Albania</c:v>
                </c:pt>
                <c:pt idx="11">
                  <c:v>Canada</c:v>
                </c:pt>
                <c:pt idx="12">
                  <c:v>United States of America</c:v>
                </c:pt>
                <c:pt idx="13">
                  <c:v>Macao-China</c:v>
                </c:pt>
                <c:pt idx="14">
                  <c:v>Hong Kong-China</c:v>
                </c:pt>
                <c:pt idx="15">
                  <c:v>Shanghai-China</c:v>
                </c:pt>
                <c:pt idx="16">
                  <c:v>Chinese Taipei</c:v>
                </c:pt>
              </c:strCache>
            </c:strRef>
          </c:cat>
          <c:val>
            <c:numRef>
              <c:f>'Figure 1-pre'!$L$4:$L$68</c:f>
              <c:numCache>
                <c:formatCode>0</c:formatCode>
                <c:ptCount val="17"/>
                <c:pt idx="0">
                  <c:v>68.419210371225915</c:v>
                </c:pt>
                <c:pt idx="1">
                  <c:v>52.173559076525919</c:v>
                </c:pt>
                <c:pt idx="2">
                  <c:v>84.115652200497181</c:v>
                </c:pt>
                <c:pt idx="3">
                  <c:v>82.551027048348203</c:v>
                </c:pt>
                <c:pt idx="4">
                  <c:v>86.84185105382538</c:v>
                </c:pt>
                <c:pt idx="5">
                  <c:v>76.210710396440092</c:v>
                </c:pt>
                <c:pt idx="6">
                  <c:v>27.334125413189259</c:v>
                </c:pt>
                <c:pt idx="7">
                  <c:v>88.220174285001875</c:v>
                </c:pt>
                <c:pt idx="8">
                  <c:v>35.07457034312938</c:v>
                </c:pt>
                <c:pt idx="9">
                  <c:v>37.189580381768948</c:v>
                </c:pt>
                <c:pt idx="10">
                  <c:v>96.907043229811094</c:v>
                </c:pt>
                <c:pt idx="11">
                  <c:v>86.015333754652602</c:v>
                </c:pt>
                <c:pt idx="12">
                  <c:v>85.033739601921113</c:v>
                </c:pt>
                <c:pt idx="13">
                  <c:v>75.505305977943351</c:v>
                </c:pt>
                <c:pt idx="14">
                  <c:v>44.901835516799061</c:v>
                </c:pt>
                <c:pt idx="15">
                  <c:v>63.936680499833258</c:v>
                </c:pt>
                <c:pt idx="16">
                  <c:v>38.66770655966274</c:v>
                </c:pt>
              </c:numCache>
            </c:numRef>
          </c:val>
          <c:extLst>
            <c:ext xmlns:c16="http://schemas.microsoft.com/office/drawing/2014/chart" uri="{C3380CC4-5D6E-409C-BE32-E72D297353CC}">
              <c16:uniqueId val="{00000007-A2D0-4905-B7C5-4052AD97313F}"/>
            </c:ext>
          </c:extLst>
        </c:ser>
        <c:ser>
          <c:idx val="8"/>
          <c:order val="8"/>
          <c:tx>
            <c:strRef>
              <c:f>'Figure 1-pre'!$M$3</c:f>
              <c:strCache>
                <c:ptCount val="1"/>
                <c:pt idx="0">
                  <c:v>% group_1</c:v>
                </c:pt>
              </c:strCache>
            </c:strRef>
          </c:tx>
          <c:spPr>
            <a:solidFill>
              <a:srgbClr val="2C7BB6"/>
            </a:solidFill>
            <a:ln w="25400">
              <a:noFill/>
            </a:ln>
          </c:spPr>
          <c:invertIfNegative val="0"/>
          <c:dLbls>
            <c:spPr>
              <a:noFill/>
              <a:ln w="25400">
                <a:noFill/>
              </a:ln>
            </c:spPr>
            <c:txPr>
              <a:bodyPr wrap="square" lIns="38100" tIns="19050" rIns="38100" bIns="19050" anchor="ctr">
                <a:spAutoFit/>
              </a:bodyPr>
              <a:lstStyle/>
              <a:p>
                <a:pPr>
                  <a:defRPr sz="1400" b="1">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'Figure 1-pre'!$C$4:$C$68</c:f>
              <c:strCache>
                <c:ptCount val="17"/>
                <c:pt idx="0">
                  <c:v>Tunisia</c:v>
                </c:pt>
                <c:pt idx="1">
                  <c:v>Sweden</c:v>
                </c:pt>
                <c:pt idx="2">
                  <c:v>Denmark</c:v>
                </c:pt>
                <c:pt idx="3">
                  <c:v>Indonesia</c:v>
                </c:pt>
                <c:pt idx="4">
                  <c:v>New Zealand</c:v>
                </c:pt>
                <c:pt idx="5">
                  <c:v>avg 64</c:v>
                </c:pt>
                <c:pt idx="6">
                  <c:v>Iceland</c:v>
                </c:pt>
                <c:pt idx="7">
                  <c:v>Qatar</c:v>
                </c:pt>
                <c:pt idx="8">
                  <c:v>Spain</c:v>
                </c:pt>
                <c:pt idx="9">
                  <c:v>Korea</c:v>
                </c:pt>
                <c:pt idx="10">
                  <c:v>Albania</c:v>
                </c:pt>
                <c:pt idx="11">
                  <c:v>Canada</c:v>
                </c:pt>
                <c:pt idx="12">
                  <c:v>United States of America</c:v>
                </c:pt>
                <c:pt idx="13">
                  <c:v>Macao-China</c:v>
                </c:pt>
                <c:pt idx="14">
                  <c:v>Hong Kong-China</c:v>
                </c:pt>
                <c:pt idx="15">
                  <c:v>Shanghai-China</c:v>
                </c:pt>
                <c:pt idx="16">
                  <c:v>Chinese Taipei</c:v>
                </c:pt>
              </c:strCache>
            </c:strRef>
          </c:cat>
          <c:val>
            <c:numRef>
              <c:f>'Figure 1-pre'!$M$4:$M$68</c:f>
              <c:numCache>
                <c:formatCode>0</c:formatCode>
                <c:ptCount val="17"/>
                <c:pt idx="0">
                  <c:v>31.580789628774092</c:v>
                </c:pt>
                <c:pt idx="1">
                  <c:v>47.826440923474081</c:v>
                </c:pt>
                <c:pt idx="2">
                  <c:v>15.884347799502819</c:v>
                </c:pt>
                <c:pt idx="3">
                  <c:v>17.448972951651811</c:v>
                </c:pt>
                <c:pt idx="4">
                  <c:v>13.15814894617461</c:v>
                </c:pt>
                <c:pt idx="5">
                  <c:v>23.78928960355989</c:v>
                </c:pt>
                <c:pt idx="6">
                  <c:v>72.66587458681073</c:v>
                </c:pt>
                <c:pt idx="7">
                  <c:v>11.779825714998131</c:v>
                </c:pt>
                <c:pt idx="8">
                  <c:v>64.925429656870605</c:v>
                </c:pt>
                <c:pt idx="9">
                  <c:v>62.810419618231037</c:v>
                </c:pt>
                <c:pt idx="10">
                  <c:v>3.092956770188914</c:v>
                </c:pt>
                <c:pt idx="11">
                  <c:v>13.98466624534738</c:v>
                </c:pt>
                <c:pt idx="12">
                  <c:v>14.96626039807888</c:v>
                </c:pt>
                <c:pt idx="13">
                  <c:v>24.494694022056638</c:v>
                </c:pt>
                <c:pt idx="14">
                  <c:v>55.098164483200932</c:v>
                </c:pt>
                <c:pt idx="15">
                  <c:v>36.063319500166727</c:v>
                </c:pt>
                <c:pt idx="16">
                  <c:v>61.332293440337253</c:v>
                </c:pt>
              </c:numCache>
            </c:numRef>
          </c:val>
          <c:extLst>
            <c:ext xmlns:c16="http://schemas.microsoft.com/office/drawing/2014/chart" uri="{C3380CC4-5D6E-409C-BE32-E72D297353CC}">
              <c16:uniqueId val="{00000008-A2D0-4905-B7C5-4052AD97313F}"/>
            </c:ext>
          </c:extLst>
        </c:ser>
        <c:ser>
          <c:idx val="9"/>
          <c:order val="9"/>
          <c:tx>
            <c:strRef>
              <c:f>'Figure 1-pre'!$N$3</c:f>
              <c:strCache>
                <c:ptCount val="1"/>
                <c:pt idx="0">
                  <c:v>% group_2</c:v>
                </c:pt>
              </c:strCache>
            </c:strRef>
          </c:tx>
          <c:spPr>
            <a:solidFill>
              <a:srgbClr val="ABD9E9"/>
            </a:solidFill>
            <a:ln w="25400">
              <a:noFill/>
            </a:ln>
          </c:spPr>
          <c:invertIfNegative val="0"/>
          <c:cat>
            <c:strRef>
              <c:f>'Figure 1-pre'!$C$4:$C$68</c:f>
              <c:strCache>
                <c:ptCount val="17"/>
                <c:pt idx="0">
                  <c:v>Tunisia</c:v>
                </c:pt>
                <c:pt idx="1">
                  <c:v>Sweden</c:v>
                </c:pt>
                <c:pt idx="2">
                  <c:v>Denmark</c:v>
                </c:pt>
                <c:pt idx="3">
                  <c:v>Indonesia</c:v>
                </c:pt>
                <c:pt idx="4">
                  <c:v>New Zealand</c:v>
                </c:pt>
                <c:pt idx="5">
                  <c:v>avg 64</c:v>
                </c:pt>
                <c:pt idx="6">
                  <c:v>Iceland</c:v>
                </c:pt>
                <c:pt idx="7">
                  <c:v>Qatar</c:v>
                </c:pt>
                <c:pt idx="8">
                  <c:v>Spain</c:v>
                </c:pt>
                <c:pt idx="9">
                  <c:v>Korea</c:v>
                </c:pt>
                <c:pt idx="10">
                  <c:v>Albania</c:v>
                </c:pt>
                <c:pt idx="11">
                  <c:v>Canada</c:v>
                </c:pt>
                <c:pt idx="12">
                  <c:v>United States of America</c:v>
                </c:pt>
                <c:pt idx="13">
                  <c:v>Macao-China</c:v>
                </c:pt>
                <c:pt idx="14">
                  <c:v>Hong Kong-China</c:v>
                </c:pt>
                <c:pt idx="15">
                  <c:v>Shanghai-China</c:v>
                </c:pt>
                <c:pt idx="16">
                  <c:v>Chinese Taipei</c:v>
                </c:pt>
              </c:strCache>
            </c:strRef>
          </c:cat>
          <c:val>
            <c:numRef>
              <c:f>'Figure 1-pre'!$N$4:$N$68</c:f>
              <c:numCache>
                <c:formatCode>0</c:formatCode>
                <c:ptCount val="17"/>
                <c:pt idx="0">
                  <c:v>19.994120880775089</c:v>
                </c:pt>
                <c:pt idx="1">
                  <c:v>24.868640748848001</c:v>
                </c:pt>
                <c:pt idx="2">
                  <c:v>14.399879986531079</c:v>
                </c:pt>
                <c:pt idx="3">
                  <c:v>20.326995411873408</c:v>
                </c:pt>
                <c:pt idx="4">
                  <c:v>15.790023395993961</c:v>
                </c:pt>
                <c:pt idx="5">
                  <c:v>16.411458623631109</c:v>
                </c:pt>
                <c:pt idx="6">
                  <c:v>11.662195415122349</c:v>
                </c:pt>
                <c:pt idx="7">
                  <c:v>14.11176950465471</c:v>
                </c:pt>
                <c:pt idx="8">
                  <c:v>16.697531269867209</c:v>
                </c:pt>
                <c:pt idx="9">
                  <c:v>23.31215949318463</c:v>
                </c:pt>
                <c:pt idx="10">
                  <c:v>5.4231357563560332</c:v>
                </c:pt>
                <c:pt idx="11">
                  <c:v>12.983913855520759</c:v>
                </c:pt>
                <c:pt idx="12">
                  <c:v>16.608170510052251</c:v>
                </c:pt>
                <c:pt idx="13">
                  <c:v>13.33707953479313</c:v>
                </c:pt>
                <c:pt idx="14">
                  <c:v>17.128725928754331</c:v>
                </c:pt>
                <c:pt idx="15">
                  <c:v>15.1136859880581</c:v>
                </c:pt>
                <c:pt idx="16">
                  <c:v>17.616323349630651</c:v>
                </c:pt>
              </c:numCache>
            </c:numRef>
          </c:val>
          <c:extLst>
            <c:ext xmlns:c16="http://schemas.microsoft.com/office/drawing/2014/chart" uri="{C3380CC4-5D6E-409C-BE32-E72D297353CC}">
              <c16:uniqueId val="{00000009-A2D0-4905-B7C5-4052AD97313F}"/>
            </c:ext>
          </c:extLst>
        </c:ser>
        <c:ser>
          <c:idx val="10"/>
          <c:order val="10"/>
          <c:tx>
            <c:strRef>
              <c:f>'Figure 1-pre'!$O$3</c:f>
              <c:strCache>
                <c:ptCount val="1"/>
                <c:pt idx="0">
                  <c:v>% group_3</c:v>
                </c:pt>
              </c:strCache>
            </c:strRef>
          </c:tx>
          <c:spPr>
            <a:solidFill>
              <a:srgbClr val="FFFFBF"/>
            </a:solidFill>
            <a:ln w="25400">
              <a:noFill/>
            </a:ln>
          </c:spPr>
          <c:invertIfNegative val="0"/>
          <c:cat>
            <c:strRef>
              <c:f>'Figure 1-pre'!$C$4:$C$68</c:f>
              <c:strCache>
                <c:ptCount val="17"/>
                <c:pt idx="0">
                  <c:v>Tunisia</c:v>
                </c:pt>
                <c:pt idx="1">
                  <c:v>Sweden</c:v>
                </c:pt>
                <c:pt idx="2">
                  <c:v>Denmark</c:v>
                </c:pt>
                <c:pt idx="3">
                  <c:v>Indonesia</c:v>
                </c:pt>
                <c:pt idx="4">
                  <c:v>New Zealand</c:v>
                </c:pt>
                <c:pt idx="5">
                  <c:v>avg 64</c:v>
                </c:pt>
                <c:pt idx="6">
                  <c:v>Iceland</c:v>
                </c:pt>
                <c:pt idx="7">
                  <c:v>Qatar</c:v>
                </c:pt>
                <c:pt idx="8">
                  <c:v>Spain</c:v>
                </c:pt>
                <c:pt idx="9">
                  <c:v>Korea</c:v>
                </c:pt>
                <c:pt idx="10">
                  <c:v>Albania</c:v>
                </c:pt>
                <c:pt idx="11">
                  <c:v>Canada</c:v>
                </c:pt>
                <c:pt idx="12">
                  <c:v>United States of America</c:v>
                </c:pt>
                <c:pt idx="13">
                  <c:v>Macao-China</c:v>
                </c:pt>
                <c:pt idx="14">
                  <c:v>Hong Kong-China</c:v>
                </c:pt>
                <c:pt idx="15">
                  <c:v>Shanghai-China</c:v>
                </c:pt>
                <c:pt idx="16">
                  <c:v>Chinese Taipei</c:v>
                </c:pt>
              </c:strCache>
            </c:strRef>
          </c:cat>
          <c:val>
            <c:numRef>
              <c:f>'Figure 1-pre'!$O$4:$O$68</c:f>
              <c:numCache>
                <c:formatCode>0</c:formatCode>
                <c:ptCount val="17"/>
                <c:pt idx="0">
                  <c:v>17.28560610248433</c:v>
                </c:pt>
                <c:pt idx="1">
                  <c:v>15.167620820415101</c:v>
                </c:pt>
                <c:pt idx="2">
                  <c:v>20.22168084958782</c:v>
                </c:pt>
                <c:pt idx="3">
                  <c:v>20.72582155012158</c:v>
                </c:pt>
                <c:pt idx="4">
                  <c:v>24.975727768650771</c:v>
                </c:pt>
                <c:pt idx="5">
                  <c:v>18.44753825291242</c:v>
                </c:pt>
                <c:pt idx="6">
                  <c:v>7.8711603105792696</c:v>
                </c:pt>
                <c:pt idx="7">
                  <c:v>16.272549151406491</c:v>
                </c:pt>
                <c:pt idx="8">
                  <c:v>8.961964272691155</c:v>
                </c:pt>
                <c:pt idx="9">
                  <c:v>8.4869136384896144</c:v>
                </c:pt>
                <c:pt idx="10">
                  <c:v>9.5148182783138875</c:v>
                </c:pt>
                <c:pt idx="11">
                  <c:v>20.836684596890009</c:v>
                </c:pt>
                <c:pt idx="12">
                  <c:v>22.95307091826902</c:v>
                </c:pt>
                <c:pt idx="13">
                  <c:v>21.7190589651449</c:v>
                </c:pt>
                <c:pt idx="14">
                  <c:v>14.88597090806352</c:v>
                </c:pt>
                <c:pt idx="15">
                  <c:v>18.115265430852659</c:v>
                </c:pt>
                <c:pt idx="16">
                  <c:v>14.38496204523037</c:v>
                </c:pt>
              </c:numCache>
            </c:numRef>
          </c:val>
          <c:extLst>
            <c:ext xmlns:c16="http://schemas.microsoft.com/office/drawing/2014/chart" uri="{C3380CC4-5D6E-409C-BE32-E72D297353CC}">
              <c16:uniqueId val="{0000000A-A2D0-4905-B7C5-4052AD97313F}"/>
            </c:ext>
          </c:extLst>
        </c:ser>
        <c:ser>
          <c:idx val="11"/>
          <c:order val="11"/>
          <c:tx>
            <c:strRef>
              <c:f>'Figure 1-pre'!$P$3</c:f>
              <c:strCache>
                <c:ptCount val="1"/>
                <c:pt idx="0">
                  <c:v>% group_4</c:v>
                </c:pt>
              </c:strCache>
            </c:strRef>
          </c:tx>
          <c:spPr>
            <a:solidFill>
              <a:srgbClr val="FDAE61"/>
            </a:solidFill>
            <a:ln w="25400">
              <a:noFill/>
            </a:ln>
          </c:spPr>
          <c:invertIfNegative val="0"/>
          <c:cat>
            <c:strRef>
              <c:f>'Figure 1-pre'!$C$4:$C$68</c:f>
              <c:strCache>
                <c:ptCount val="17"/>
                <c:pt idx="0">
                  <c:v>Tunisia</c:v>
                </c:pt>
                <c:pt idx="1">
                  <c:v>Sweden</c:v>
                </c:pt>
                <c:pt idx="2">
                  <c:v>Denmark</c:v>
                </c:pt>
                <c:pt idx="3">
                  <c:v>Indonesia</c:v>
                </c:pt>
                <c:pt idx="4">
                  <c:v>New Zealand</c:v>
                </c:pt>
                <c:pt idx="5">
                  <c:v>avg 64</c:v>
                </c:pt>
                <c:pt idx="6">
                  <c:v>Iceland</c:v>
                </c:pt>
                <c:pt idx="7">
                  <c:v>Qatar</c:v>
                </c:pt>
                <c:pt idx="8">
                  <c:v>Spain</c:v>
                </c:pt>
                <c:pt idx="9">
                  <c:v>Korea</c:v>
                </c:pt>
                <c:pt idx="10">
                  <c:v>Albania</c:v>
                </c:pt>
                <c:pt idx="11">
                  <c:v>Canada</c:v>
                </c:pt>
                <c:pt idx="12">
                  <c:v>United States of America</c:v>
                </c:pt>
                <c:pt idx="13">
                  <c:v>Macao-China</c:v>
                </c:pt>
                <c:pt idx="14">
                  <c:v>Hong Kong-China</c:v>
                </c:pt>
                <c:pt idx="15">
                  <c:v>Shanghai-China</c:v>
                </c:pt>
                <c:pt idx="16">
                  <c:v>Chinese Taipei</c:v>
                </c:pt>
              </c:strCache>
            </c:strRef>
          </c:cat>
          <c:val>
            <c:numRef>
              <c:f>'Figure 1-pre'!$P$4:$P$68</c:f>
              <c:numCache>
                <c:formatCode>0</c:formatCode>
                <c:ptCount val="17"/>
                <c:pt idx="0">
                  <c:v>15.34654697264383</c:v>
                </c:pt>
                <c:pt idx="1">
                  <c:v>7.2900615027828826</c:v>
                </c:pt>
                <c:pt idx="2">
                  <c:v>19.459774436145651</c:v>
                </c:pt>
                <c:pt idx="3">
                  <c:v>31.400584888802399</c:v>
                </c:pt>
                <c:pt idx="4">
                  <c:v>25.707752873998569</c:v>
                </c:pt>
                <c:pt idx="5">
                  <c:v>18.972381174898899</c:v>
                </c:pt>
                <c:pt idx="6">
                  <c:v>4.274776983554732</c:v>
                </c:pt>
                <c:pt idx="7">
                  <c:v>15.746486853535931</c:v>
                </c:pt>
                <c:pt idx="8">
                  <c:v>5.2208730641347216</c:v>
                </c:pt>
                <c:pt idx="9">
                  <c:v>3.915123905606968</c:v>
                </c:pt>
                <c:pt idx="10">
                  <c:v>22.584015214145811</c:v>
                </c:pt>
                <c:pt idx="11">
                  <c:v>24.386662830832179</c:v>
                </c:pt>
                <c:pt idx="12">
                  <c:v>22.02601358491037</c:v>
                </c:pt>
                <c:pt idx="13">
                  <c:v>17.858581366943419</c:v>
                </c:pt>
                <c:pt idx="14">
                  <c:v>7.5526328095019872</c:v>
                </c:pt>
                <c:pt idx="15">
                  <c:v>11.32084971235918</c:v>
                </c:pt>
                <c:pt idx="16">
                  <c:v>5.06492525826327</c:v>
                </c:pt>
              </c:numCache>
            </c:numRef>
          </c:val>
          <c:extLst>
            <c:ext xmlns:c16="http://schemas.microsoft.com/office/drawing/2014/chart" uri="{C3380CC4-5D6E-409C-BE32-E72D297353CC}">
              <c16:uniqueId val="{0000000B-A2D0-4905-B7C5-4052AD97313F}"/>
            </c:ext>
          </c:extLst>
        </c:ser>
        <c:ser>
          <c:idx val="12"/>
          <c:order val="12"/>
          <c:tx>
            <c:strRef>
              <c:f>'Figure 1-pre'!$Q$3</c:f>
              <c:strCache>
                <c:ptCount val="1"/>
                <c:pt idx="0">
                  <c:v>% group_5</c:v>
                </c:pt>
              </c:strCache>
            </c:strRef>
          </c:tx>
          <c:spPr>
            <a:solidFill>
              <a:srgbClr val="D7191C"/>
            </a:solidFill>
            <a:ln w="25400">
              <a:noFill/>
            </a:ln>
          </c:spPr>
          <c:invertIfNegative val="0"/>
          <c:cat>
            <c:strRef>
              <c:f>'Figure 1-pre'!$C$4:$C$68</c:f>
              <c:strCache>
                <c:ptCount val="17"/>
                <c:pt idx="0">
                  <c:v>Tunisia</c:v>
                </c:pt>
                <c:pt idx="1">
                  <c:v>Sweden</c:v>
                </c:pt>
                <c:pt idx="2">
                  <c:v>Denmark</c:v>
                </c:pt>
                <c:pt idx="3">
                  <c:v>Indonesia</c:v>
                </c:pt>
                <c:pt idx="4">
                  <c:v>New Zealand</c:v>
                </c:pt>
                <c:pt idx="5">
                  <c:v>avg 64</c:v>
                </c:pt>
                <c:pt idx="6">
                  <c:v>Iceland</c:v>
                </c:pt>
                <c:pt idx="7">
                  <c:v>Qatar</c:v>
                </c:pt>
                <c:pt idx="8">
                  <c:v>Spain</c:v>
                </c:pt>
                <c:pt idx="9">
                  <c:v>Korea</c:v>
                </c:pt>
                <c:pt idx="10">
                  <c:v>Albania</c:v>
                </c:pt>
                <c:pt idx="11">
                  <c:v>Canada</c:v>
                </c:pt>
                <c:pt idx="12">
                  <c:v>United States of America</c:v>
                </c:pt>
                <c:pt idx="13">
                  <c:v>Macao-China</c:v>
                </c:pt>
                <c:pt idx="14">
                  <c:v>Hong Kong-China</c:v>
                </c:pt>
                <c:pt idx="15">
                  <c:v>Shanghai-China</c:v>
                </c:pt>
                <c:pt idx="16">
                  <c:v>Chinese Taipei</c:v>
                </c:pt>
              </c:strCache>
            </c:strRef>
          </c:cat>
          <c:val>
            <c:numRef>
              <c:f>'Figure 1-pre'!$Q$4:$Q$68</c:f>
              <c:numCache>
                <c:formatCode>0</c:formatCode>
                <c:ptCount val="17"/>
                <c:pt idx="0">
                  <c:v>15.792936415322631</c:v>
                </c:pt>
                <c:pt idx="1">
                  <c:v>4.8472360044799263</c:v>
                </c:pt>
                <c:pt idx="2">
                  <c:v>30.034316928232631</c:v>
                </c:pt>
                <c:pt idx="3">
                  <c:v>10.097625197550821</c:v>
                </c:pt>
                <c:pt idx="4">
                  <c:v>20.36834701518211</c:v>
                </c:pt>
                <c:pt idx="5">
                  <c:v>22.37933234499765</c:v>
                </c:pt>
                <c:pt idx="6">
                  <c:v>3.525992703932928</c:v>
                </c:pt>
                <c:pt idx="7">
                  <c:v>42.089368775404743</c:v>
                </c:pt>
                <c:pt idx="8">
                  <c:v>4.1942017364362796</c:v>
                </c:pt>
                <c:pt idx="9">
                  <c:v>1.4753833444877129</c:v>
                </c:pt>
                <c:pt idx="10">
                  <c:v>59.385073980995351</c:v>
                </c:pt>
                <c:pt idx="11">
                  <c:v>27.80807247140968</c:v>
                </c:pt>
                <c:pt idx="12">
                  <c:v>23.446484588689479</c:v>
                </c:pt>
                <c:pt idx="13">
                  <c:v>22.590586111061931</c:v>
                </c:pt>
                <c:pt idx="14">
                  <c:v>5.3345058704792354</c:v>
                </c:pt>
                <c:pt idx="15">
                  <c:v>19.386879368563349</c:v>
                </c:pt>
                <c:pt idx="16">
                  <c:v>1.6014959065384411</c:v>
                </c:pt>
              </c:numCache>
            </c:numRef>
          </c:val>
          <c:extLst>
            <c:ext xmlns:c16="http://schemas.microsoft.com/office/drawing/2014/chart" uri="{C3380CC4-5D6E-409C-BE32-E72D297353CC}">
              <c16:uniqueId val="{0000000C-A2D0-4905-B7C5-4052AD97313F}"/>
            </c:ext>
          </c:extLst>
        </c:ser>
        <c:dLbls>
          <c:showLegendKey val="0"/>
          <c:showVal val="0"/>
          <c:showCatName val="0"/>
          <c:showSerName val="0"/>
          <c:showPercent val="0"/>
          <c:showBubbleSize val="0"/>
        </c:dLbls>
        <c:gapWidth val="80"/>
        <c:overlap val="100"/>
        <c:axId val="-2105868896"/>
        <c:axId val="-2043761744"/>
      </c:barChart>
      <c:catAx>
        <c:axId val="-2105868896"/>
        <c:scaling>
          <c:orientation val="minMax"/>
        </c:scaling>
        <c:delete val="1"/>
        <c:axPos val="l"/>
        <c:majorGridlines>
          <c:spPr>
            <a:ln w="3175">
              <a:solidFill>
                <a:schemeClr val="bg1">
                  <a:lumMod val="95000"/>
                </a:schemeClr>
              </a:solidFill>
              <a:prstDash val="sysDash"/>
            </a:ln>
          </c:spPr>
        </c:majorGridlines>
        <c:numFmt formatCode="General" sourceLinked="1"/>
        <c:majorTickMark val="none"/>
        <c:minorTickMark val="none"/>
        <c:tickLblPos val="nextTo"/>
        <c:crossAx val="-2043761744"/>
        <c:crosses val="autoZero"/>
        <c:auto val="1"/>
        <c:lblAlgn val="ctr"/>
        <c:lblOffset val="100"/>
        <c:noMultiLvlLbl val="0"/>
      </c:catAx>
      <c:valAx>
        <c:axId val="-2043761744"/>
        <c:scaling>
          <c:orientation val="minMax"/>
          <c:max val="40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2105868896"/>
        <c:crosses val="autoZero"/>
        <c:crossBetween val="between"/>
      </c:valAx>
      <c:spPr>
        <a:noFill/>
        <a:ln w="25400">
          <a:noFill/>
        </a:ln>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3"/>
          <c:order val="0"/>
          <c:tx>
            <c:strRef>
              <c:f>'Figure 2-pre'!$E$2</c:f>
              <c:strCache>
                <c:ptCount val="1"/>
                <c:pt idx="0">
                  <c:v>Over claimers</c:v>
                </c:pt>
              </c:strCache>
            </c:strRef>
          </c:tx>
          <c:spPr>
            <a:solidFill>
              <a:srgbClr val="A6611A"/>
            </a:solidFill>
            <a:ln w="25400">
              <a:noFill/>
            </a:ln>
          </c:spPr>
          <c:invertIfNegative val="0"/>
          <c:dLbls>
            <c:spPr>
              <a:noFill/>
              <a:ln w="25400">
                <a:noFill/>
              </a:ln>
            </c:spPr>
            <c:txPr>
              <a:bodyPr rot="0" vertOverflow="overflow" horzOverflow="overflow" vert="horz" lIns="0" anchor="ctr" anchorCtr="0">
                <a:noAutofit/>
              </a:bodyPr>
              <a:lstStyle/>
              <a:p>
                <a:pPr algn="ctr">
                  <a:defRPr sz="20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'Figure 2-pre'!$C$3:$C$67</c:f>
              <c:strCache>
                <c:ptCount val="17"/>
                <c:pt idx="0">
                  <c:v>Sweden</c:v>
                </c:pt>
                <c:pt idx="1">
                  <c:v>Indonesia</c:v>
                </c:pt>
                <c:pt idx="2">
                  <c:v>Iceland</c:v>
                </c:pt>
                <c:pt idx="3">
                  <c:v>New Zealand</c:v>
                </c:pt>
                <c:pt idx="4">
                  <c:v>Denmark</c:v>
                </c:pt>
                <c:pt idx="5">
                  <c:v>Tunisia</c:v>
                </c:pt>
                <c:pt idx="6">
                  <c:v>Qatar</c:v>
                </c:pt>
                <c:pt idx="7">
                  <c:v>Albania</c:v>
                </c:pt>
                <c:pt idx="8">
                  <c:v>Hong Kong-China</c:v>
                </c:pt>
                <c:pt idx="9">
                  <c:v>Canada</c:v>
                </c:pt>
                <c:pt idx="10">
                  <c:v>Avg of 64 edu systems</c:v>
                </c:pt>
                <c:pt idx="11">
                  <c:v>United States of America</c:v>
                </c:pt>
                <c:pt idx="12">
                  <c:v>Shanghai-China</c:v>
                </c:pt>
                <c:pt idx="13">
                  <c:v>Macao-China</c:v>
                </c:pt>
                <c:pt idx="14">
                  <c:v>Chinese Taipei</c:v>
                </c:pt>
                <c:pt idx="15">
                  <c:v>Spain</c:v>
                </c:pt>
                <c:pt idx="16">
                  <c:v>Korea</c:v>
                </c:pt>
              </c:strCache>
            </c:strRef>
          </c:cat>
          <c:val>
            <c:numRef>
              <c:f>'Figure 2-pre'!$E$3:$E$67</c:f>
              <c:numCache>
                <c:formatCode>0</c:formatCode>
                <c:ptCount val="17"/>
                <c:pt idx="0">
                  <c:v>18.339289817967259</c:v>
                </c:pt>
                <c:pt idx="1">
                  <c:v>16.01846176974162</c:v>
                </c:pt>
                <c:pt idx="2">
                  <c:v>15.679188250818781</c:v>
                </c:pt>
                <c:pt idx="3">
                  <c:v>15.16713819926327</c:v>
                </c:pt>
                <c:pt idx="4">
                  <c:v>14.5467884897049</c:v>
                </c:pt>
                <c:pt idx="5">
                  <c:v>13.76557426293591</c:v>
                </c:pt>
                <c:pt idx="6">
                  <c:v>13.63993812593827</c:v>
                </c:pt>
                <c:pt idx="7">
                  <c:v>12.94976090685749</c:v>
                </c:pt>
                <c:pt idx="8">
                  <c:v>12.654199719276461</c:v>
                </c:pt>
                <c:pt idx="9">
                  <c:v>12.52923700845078</c:v>
                </c:pt>
                <c:pt idx="10">
                  <c:v>12.44356115666638</c:v>
                </c:pt>
                <c:pt idx="11">
                  <c:v>11.96300435937928</c:v>
                </c:pt>
                <c:pt idx="12">
                  <c:v>11.796774089468</c:v>
                </c:pt>
                <c:pt idx="13">
                  <c:v>11.33860233954395</c:v>
                </c:pt>
                <c:pt idx="14">
                  <c:v>8.9058457092038665</c:v>
                </c:pt>
                <c:pt idx="15">
                  <c:v>8.4527795304678151</c:v>
                </c:pt>
                <c:pt idx="16">
                  <c:v>8.2552113615507725</c:v>
                </c:pt>
              </c:numCache>
            </c:numRef>
          </c:val>
          <c:extLst>
            <c:ext xmlns:c16="http://schemas.microsoft.com/office/drawing/2014/chart" uri="{C3380CC4-5D6E-409C-BE32-E72D297353CC}">
              <c16:uniqueId val="{00000000-55D8-49A1-8179-3F02EBF68CB9}"/>
            </c:ext>
          </c:extLst>
        </c:ser>
        <c:ser>
          <c:idx val="0"/>
          <c:order val="1"/>
          <c:tx>
            <c:strRef>
              <c:f>'Figure 2-pre'!$F$2</c:f>
              <c:strCache>
                <c:ptCount val="1"/>
                <c:pt idx="0">
                  <c:v>Low claimers</c:v>
                </c:pt>
              </c:strCache>
            </c:strRef>
          </c:tx>
          <c:spPr>
            <a:solidFill>
              <a:srgbClr val="DFC27D"/>
            </a:solidFill>
            <a:ln w="25400">
              <a:noFill/>
            </a:ln>
          </c:spPr>
          <c:invertIfNegative val="0"/>
          <c:cat>
            <c:strRef>
              <c:f>'Figure 2-pre'!$C$3:$C$67</c:f>
              <c:strCache>
                <c:ptCount val="17"/>
                <c:pt idx="0">
                  <c:v>Sweden</c:v>
                </c:pt>
                <c:pt idx="1">
                  <c:v>Indonesia</c:v>
                </c:pt>
                <c:pt idx="2">
                  <c:v>Iceland</c:v>
                </c:pt>
                <c:pt idx="3">
                  <c:v>New Zealand</c:v>
                </c:pt>
                <c:pt idx="4">
                  <c:v>Denmark</c:v>
                </c:pt>
                <c:pt idx="5">
                  <c:v>Tunisia</c:v>
                </c:pt>
                <c:pt idx="6">
                  <c:v>Qatar</c:v>
                </c:pt>
                <c:pt idx="7">
                  <c:v>Albania</c:v>
                </c:pt>
                <c:pt idx="8">
                  <c:v>Hong Kong-China</c:v>
                </c:pt>
                <c:pt idx="9">
                  <c:v>Canada</c:v>
                </c:pt>
                <c:pt idx="10">
                  <c:v>Avg of 64 edu systems</c:v>
                </c:pt>
                <c:pt idx="11">
                  <c:v>United States of America</c:v>
                </c:pt>
                <c:pt idx="12">
                  <c:v>Shanghai-China</c:v>
                </c:pt>
                <c:pt idx="13">
                  <c:v>Macao-China</c:v>
                </c:pt>
                <c:pt idx="14">
                  <c:v>Chinese Taipei</c:v>
                </c:pt>
                <c:pt idx="15">
                  <c:v>Spain</c:v>
                </c:pt>
                <c:pt idx="16">
                  <c:v>Korea</c:v>
                </c:pt>
              </c:strCache>
            </c:strRef>
          </c:cat>
          <c:val>
            <c:numRef>
              <c:f>'Figure 2-pre'!$F$3:$F$67</c:f>
              <c:numCache>
                <c:formatCode>0</c:formatCode>
                <c:ptCount val="17"/>
                <c:pt idx="0">
                  <c:v>11.349402655921301</c:v>
                </c:pt>
                <c:pt idx="1">
                  <c:v>15.30727616900343</c:v>
                </c:pt>
                <c:pt idx="2">
                  <c:v>10.784961613949889</c:v>
                </c:pt>
                <c:pt idx="3">
                  <c:v>14.921105178739721</c:v>
                </c:pt>
                <c:pt idx="4">
                  <c:v>13.158306628495181</c:v>
                </c:pt>
                <c:pt idx="5">
                  <c:v>10.945038969995201</c:v>
                </c:pt>
                <c:pt idx="6">
                  <c:v>15.741590804478911</c:v>
                </c:pt>
                <c:pt idx="7">
                  <c:v>11.4084669158895</c:v>
                </c:pt>
                <c:pt idx="8">
                  <c:v>10.205176933007129</c:v>
                </c:pt>
                <c:pt idx="9">
                  <c:v>10.95671674167621</c:v>
                </c:pt>
                <c:pt idx="10">
                  <c:v>10.82614917538387</c:v>
                </c:pt>
                <c:pt idx="11">
                  <c:v>10.7535290339681</c:v>
                </c:pt>
                <c:pt idx="12">
                  <c:v>7.5686668125327889</c:v>
                </c:pt>
                <c:pt idx="13">
                  <c:v>11.132483053718611</c:v>
                </c:pt>
                <c:pt idx="14">
                  <c:v>7.3832297975068881</c:v>
                </c:pt>
                <c:pt idx="15">
                  <c:v>7.1088097044509553</c:v>
                </c:pt>
                <c:pt idx="16">
                  <c:v>5.6082237911697703</c:v>
                </c:pt>
              </c:numCache>
            </c:numRef>
          </c:val>
          <c:extLst>
            <c:ext xmlns:c16="http://schemas.microsoft.com/office/drawing/2014/chart" uri="{C3380CC4-5D6E-409C-BE32-E72D297353CC}">
              <c16:uniqueId val="{00000001-55D8-49A1-8179-3F02EBF68CB9}"/>
            </c:ext>
          </c:extLst>
        </c:ser>
        <c:ser>
          <c:idx val="1"/>
          <c:order val="2"/>
          <c:tx>
            <c:strRef>
              <c:f>'Figure 2-pre'!$G$2</c:f>
              <c:strCache>
                <c:ptCount val="1"/>
                <c:pt idx="0">
                  <c:v>Irrational respondents</c:v>
                </c:pt>
              </c:strCache>
            </c:strRef>
          </c:tx>
          <c:spPr>
            <a:solidFill>
              <a:srgbClr val="80CDC1"/>
            </a:solidFill>
            <a:ln w="25400">
              <a:noFill/>
            </a:ln>
          </c:spPr>
          <c:invertIfNegative val="0"/>
          <c:cat>
            <c:strRef>
              <c:f>'Figure 2-pre'!$C$3:$C$67</c:f>
              <c:strCache>
                <c:ptCount val="17"/>
                <c:pt idx="0">
                  <c:v>Sweden</c:v>
                </c:pt>
                <c:pt idx="1">
                  <c:v>Indonesia</c:v>
                </c:pt>
                <c:pt idx="2">
                  <c:v>Iceland</c:v>
                </c:pt>
                <c:pt idx="3">
                  <c:v>New Zealand</c:v>
                </c:pt>
                <c:pt idx="4">
                  <c:v>Denmark</c:v>
                </c:pt>
                <c:pt idx="5">
                  <c:v>Tunisia</c:v>
                </c:pt>
                <c:pt idx="6">
                  <c:v>Qatar</c:v>
                </c:pt>
                <c:pt idx="7">
                  <c:v>Albania</c:v>
                </c:pt>
                <c:pt idx="8">
                  <c:v>Hong Kong-China</c:v>
                </c:pt>
                <c:pt idx="9">
                  <c:v>Canada</c:v>
                </c:pt>
                <c:pt idx="10">
                  <c:v>Avg of 64 edu systems</c:v>
                </c:pt>
                <c:pt idx="11">
                  <c:v>United States of America</c:v>
                </c:pt>
                <c:pt idx="12">
                  <c:v>Shanghai-China</c:v>
                </c:pt>
                <c:pt idx="13">
                  <c:v>Macao-China</c:v>
                </c:pt>
                <c:pt idx="14">
                  <c:v>Chinese Taipei</c:v>
                </c:pt>
                <c:pt idx="15">
                  <c:v>Spain</c:v>
                </c:pt>
                <c:pt idx="16">
                  <c:v>Korea</c:v>
                </c:pt>
              </c:strCache>
            </c:strRef>
          </c:cat>
          <c:val>
            <c:numRef>
              <c:f>'Figure 2-pre'!$G$3:$G$67</c:f>
              <c:numCache>
                <c:formatCode>0</c:formatCode>
                <c:ptCount val="17"/>
                <c:pt idx="0">
                  <c:v>0.52445056672586499</c:v>
                </c:pt>
                <c:pt idx="1">
                  <c:v>0.58007241254466801</c:v>
                </c:pt>
                <c:pt idx="2">
                  <c:v>0.31577071234369902</c:v>
                </c:pt>
                <c:pt idx="3">
                  <c:v>0.54871503365847496</c:v>
                </c:pt>
                <c:pt idx="4">
                  <c:v>0.87346477860727401</c:v>
                </c:pt>
                <c:pt idx="5">
                  <c:v>1.299613707718221</c:v>
                </c:pt>
                <c:pt idx="6">
                  <c:v>0.45521254283540502</c:v>
                </c:pt>
                <c:pt idx="7">
                  <c:v>1.154070804877193</c:v>
                </c:pt>
                <c:pt idx="8">
                  <c:v>1.9040193089502879</c:v>
                </c:pt>
                <c:pt idx="9">
                  <c:v>1.6293209329752101</c:v>
                </c:pt>
                <c:pt idx="10">
                  <c:v>1.9044948483192421</c:v>
                </c:pt>
                <c:pt idx="11">
                  <c:v>1.2631415495235969</c:v>
                </c:pt>
                <c:pt idx="12">
                  <c:v>4.7764217453914704</c:v>
                </c:pt>
                <c:pt idx="13">
                  <c:v>3.2496061668917942</c:v>
                </c:pt>
                <c:pt idx="14">
                  <c:v>4.1767237267543402</c:v>
                </c:pt>
                <c:pt idx="15">
                  <c:v>4.2581654573150693</c:v>
                </c:pt>
                <c:pt idx="16">
                  <c:v>6.7717300022104396</c:v>
                </c:pt>
              </c:numCache>
            </c:numRef>
          </c:val>
          <c:extLst>
            <c:ext xmlns:c16="http://schemas.microsoft.com/office/drawing/2014/chart" uri="{C3380CC4-5D6E-409C-BE32-E72D297353CC}">
              <c16:uniqueId val="{00000002-55D8-49A1-8179-3F02EBF68CB9}"/>
            </c:ext>
          </c:extLst>
        </c:ser>
        <c:ser>
          <c:idx val="2"/>
          <c:order val="3"/>
          <c:tx>
            <c:strRef>
              <c:f>'Figure 2-pre'!$H$2</c:f>
              <c:strCache>
                <c:ptCount val="1"/>
                <c:pt idx="0">
                  <c:v>Ideal respondents</c:v>
                </c:pt>
              </c:strCache>
            </c:strRef>
          </c:tx>
          <c:spPr>
            <a:solidFill>
              <a:srgbClr val="018571"/>
            </a:solidFill>
            <a:ln w="25400">
              <a:noFill/>
            </a:ln>
          </c:spPr>
          <c:invertIfNegative val="0"/>
          <c:cat>
            <c:strRef>
              <c:f>'Figure 2-pre'!$C$3:$C$67</c:f>
              <c:strCache>
                <c:ptCount val="17"/>
                <c:pt idx="0">
                  <c:v>Sweden</c:v>
                </c:pt>
                <c:pt idx="1">
                  <c:v>Indonesia</c:v>
                </c:pt>
                <c:pt idx="2">
                  <c:v>Iceland</c:v>
                </c:pt>
                <c:pt idx="3">
                  <c:v>New Zealand</c:v>
                </c:pt>
                <c:pt idx="4">
                  <c:v>Denmark</c:v>
                </c:pt>
                <c:pt idx="5">
                  <c:v>Tunisia</c:v>
                </c:pt>
                <c:pt idx="6">
                  <c:v>Qatar</c:v>
                </c:pt>
                <c:pt idx="7">
                  <c:v>Albania</c:v>
                </c:pt>
                <c:pt idx="8">
                  <c:v>Hong Kong-China</c:v>
                </c:pt>
                <c:pt idx="9">
                  <c:v>Canada</c:v>
                </c:pt>
                <c:pt idx="10">
                  <c:v>Avg of 64 edu systems</c:v>
                </c:pt>
                <c:pt idx="11">
                  <c:v>United States of America</c:v>
                </c:pt>
                <c:pt idx="12">
                  <c:v>Shanghai-China</c:v>
                </c:pt>
                <c:pt idx="13">
                  <c:v>Macao-China</c:v>
                </c:pt>
                <c:pt idx="14">
                  <c:v>Chinese Taipei</c:v>
                </c:pt>
                <c:pt idx="15">
                  <c:v>Spain</c:v>
                </c:pt>
                <c:pt idx="16">
                  <c:v>Korea</c:v>
                </c:pt>
              </c:strCache>
            </c:strRef>
          </c:cat>
          <c:val>
            <c:numRef>
              <c:f>'Figure 2-pre'!$H$3:$H$67</c:f>
              <c:numCache>
                <c:formatCode>0</c:formatCode>
                <c:ptCount val="17"/>
                <c:pt idx="0">
                  <c:v>1.1271547917503699</c:v>
                </c:pt>
                <c:pt idx="1">
                  <c:v>0.963495588706059</c:v>
                </c:pt>
                <c:pt idx="2">
                  <c:v>1.915958018883821</c:v>
                </c:pt>
                <c:pt idx="3">
                  <c:v>1.1050390747426211</c:v>
                </c:pt>
                <c:pt idx="4">
                  <c:v>1.1309289620561831</c:v>
                </c:pt>
                <c:pt idx="5">
                  <c:v>2.1872842034323909</c:v>
                </c:pt>
                <c:pt idx="6">
                  <c:v>1.7377800865687469</c:v>
                </c:pt>
                <c:pt idx="7">
                  <c:v>2.838641632519161</c:v>
                </c:pt>
                <c:pt idx="8">
                  <c:v>3.5153260583222248</c:v>
                </c:pt>
                <c:pt idx="9">
                  <c:v>2.778024284752604</c:v>
                </c:pt>
                <c:pt idx="10">
                  <c:v>2.6150616973716931</c:v>
                </c:pt>
                <c:pt idx="11">
                  <c:v>3.1994012920191541</c:v>
                </c:pt>
                <c:pt idx="12">
                  <c:v>3.4691859394422742</c:v>
                </c:pt>
                <c:pt idx="13">
                  <c:v>1.832778641978978</c:v>
                </c:pt>
                <c:pt idx="14">
                  <c:v>5.1921215220390096</c:v>
                </c:pt>
                <c:pt idx="15">
                  <c:v>5.5767221453752969</c:v>
                </c:pt>
                <c:pt idx="16">
                  <c:v>5.269815970158831</c:v>
                </c:pt>
              </c:numCache>
            </c:numRef>
          </c:val>
          <c:extLst>
            <c:ext xmlns:c16="http://schemas.microsoft.com/office/drawing/2014/chart" uri="{C3380CC4-5D6E-409C-BE32-E72D297353CC}">
              <c16:uniqueId val="{00000003-55D8-49A1-8179-3F02EBF68CB9}"/>
            </c:ext>
          </c:extLst>
        </c:ser>
        <c:dLbls>
          <c:showLegendKey val="0"/>
          <c:showVal val="0"/>
          <c:showCatName val="0"/>
          <c:showSerName val="0"/>
          <c:showPercent val="0"/>
          <c:showBubbleSize val="0"/>
        </c:dLbls>
        <c:gapWidth val="70"/>
        <c:overlap val="100"/>
        <c:axId val="-2056158464"/>
        <c:axId val="-2055277936"/>
      </c:barChart>
      <c:catAx>
        <c:axId val="-2056158464"/>
        <c:scaling>
          <c:orientation val="minMax"/>
        </c:scaling>
        <c:delete val="1"/>
        <c:axPos val="l"/>
        <c:numFmt formatCode="General" sourceLinked="1"/>
        <c:majorTickMark val="none"/>
        <c:minorTickMark val="none"/>
        <c:tickLblPos val="nextTo"/>
        <c:crossAx val="-2055277936"/>
        <c:crosses val="autoZero"/>
        <c:auto val="1"/>
        <c:lblAlgn val="ctr"/>
        <c:lblOffset val="100"/>
        <c:noMultiLvlLbl val="0"/>
      </c:catAx>
      <c:valAx>
        <c:axId val="-2055277936"/>
        <c:scaling>
          <c:orientation val="minMax"/>
        </c:scaling>
        <c:delete val="1"/>
        <c:axPos val="b"/>
        <c:majorGridlines>
          <c:spPr>
            <a:ln w="25400" cap="flat" cmpd="sng" algn="ctr">
              <a:solidFill>
                <a:schemeClr val="bg1">
                  <a:lumMod val="75000"/>
                </a:schemeClr>
              </a:solidFill>
              <a:prstDash val="sysDot"/>
              <a:round/>
            </a:ln>
            <a:effectLst/>
          </c:spPr>
        </c:majorGridlines>
        <c:numFmt formatCode="0" sourceLinked="1"/>
        <c:majorTickMark val="none"/>
        <c:minorTickMark val="none"/>
        <c:tickLblPos val="nextTo"/>
        <c:crossAx val="-2056158464"/>
        <c:crosses val="autoZero"/>
        <c:crossBetween val="between"/>
      </c:valAx>
      <c:spPr>
        <a:noFill/>
        <a:ln w="25400">
          <a:noFill/>
        </a:ln>
      </c:spPr>
    </c:plotArea>
    <c:plotVisOnly val="1"/>
    <c:dispBlanksAs val="gap"/>
    <c:showDLblsOverMax val="0"/>
  </c:chart>
  <c:spPr>
    <a:solidFill>
      <a:schemeClr val="bg1"/>
    </a:solidFill>
    <a:ln w="9525" cap="flat" cmpd="sng" algn="ctr">
      <a:noFill/>
      <a:round/>
    </a:ln>
    <a:effectLst/>
  </c:spPr>
  <c:txPr>
    <a:bodyPr/>
    <a:lstStyle/>
    <a:p>
      <a:pPr>
        <a:defRPr sz="1800" b="1">
          <a:solidFill>
            <a:schemeClr val="tx2"/>
          </a:solidFill>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'Figure 4-pre'!$F$78</c:f>
              <c:strCache>
                <c:ptCount val="1"/>
                <c:pt idx="0">
                  <c:v>group=1Irrational respondents</c:v>
                </c:pt>
              </c:strCache>
            </c:strRef>
          </c:tx>
          <c:spPr>
            <a:ln w="19050" cap="rnd">
              <a:noFill/>
              <a:round/>
            </a:ln>
            <a:effectLst/>
          </c:spPr>
          <c:marker>
            <c:symbol val="circle"/>
            <c:size val="15"/>
            <c:spPr>
              <a:solidFill>
                <a:srgbClr val="80CDC1"/>
              </a:solidFill>
              <a:ln w="9525">
                <a:solidFill>
                  <a:srgbClr val="80CDC1"/>
                </a:solidFill>
              </a:ln>
              <a:effectLst/>
            </c:spPr>
          </c:marker>
          <c:xVal>
            <c:numRef>
              <c:f>'Figure 4-pre'!$F$79:$F$95</c:f>
              <c:numCache>
                <c:formatCode>General</c:formatCode>
                <c:ptCount val="17"/>
                <c:pt idx="0">
                  <c:v>434.02566282820339</c:v>
                </c:pt>
                <c:pt idx="1">
                  <c:v>497.85928632994018</c:v>
                </c:pt>
                <c:pt idx="2">
                  <c:v>407.77395804543238</c:v>
                </c:pt>
                <c:pt idx="3">
                  <c:v>442.8621480463666</c:v>
                </c:pt>
                <c:pt idx="4">
                  <c:v>508.27319332870889</c:v>
                </c:pt>
                <c:pt idx="5">
                  <c:v>437.36429571882297</c:v>
                </c:pt>
                <c:pt idx="6">
                  <c:v>388.40606779633879</c:v>
                </c:pt>
                <c:pt idx="7">
                  <c:v>463.4247989333121</c:v>
                </c:pt>
                <c:pt idx="8">
                  <c:v>433.92563102250699</c:v>
                </c:pt>
                <c:pt idx="9">
                  <c:v>459.95272367035233</c:v>
                </c:pt>
                <c:pt idx="10">
                  <c:v>400.53150771983383</c:v>
                </c:pt>
                <c:pt idx="11">
                  <c:v>406.12125257835697</c:v>
                </c:pt>
                <c:pt idx="12">
                  <c:v>380.90844996646939</c:v>
                </c:pt>
                <c:pt idx="13">
                  <c:v>348.95974267027231</c:v>
                </c:pt>
                <c:pt idx="14">
                  <c:v>307.17072365045573</c:v>
                </c:pt>
                <c:pt idx="15">
                  <c:v>353.56730802847352</c:v>
                </c:pt>
                <c:pt idx="16">
                  <c:v>382.6084593551202</c:v>
                </c:pt>
              </c:numCache>
            </c:numRef>
          </c:xVal>
          <c:yVal>
            <c:numRef>
              <c:f>'Figure 4-pre'!$A$79:$A$95</c:f>
              <c:numCache>
                <c:formatCode>General</c:formatCode>
                <c:ptCount val="17"/>
                <c:pt idx="0">
                  <c:v>17</c:v>
                </c:pt>
                <c:pt idx="1">
                  <c:v>16</c:v>
                </c:pt>
                <c:pt idx="2">
                  <c:v>15</c:v>
                </c:pt>
                <c:pt idx="3">
                  <c:v>14</c:v>
                </c:pt>
                <c:pt idx="4">
                  <c:v>13</c:v>
                </c:pt>
                <c:pt idx="5">
                  <c:v>12</c:v>
                </c:pt>
                <c:pt idx="6">
                  <c:v>11</c:v>
                </c:pt>
                <c:pt idx="7">
                  <c:v>10</c:v>
                </c:pt>
                <c:pt idx="8">
                  <c:v>9</c:v>
                </c:pt>
                <c:pt idx="9">
                  <c:v>8</c:v>
                </c:pt>
                <c:pt idx="10">
                  <c:v>7</c:v>
                </c:pt>
                <c:pt idx="11">
                  <c:v>6</c:v>
                </c:pt>
                <c:pt idx="12">
                  <c:v>5</c:v>
                </c:pt>
                <c:pt idx="13">
                  <c:v>4</c:v>
                </c:pt>
                <c:pt idx="14">
                  <c:v>3</c:v>
                </c:pt>
                <c:pt idx="15">
                  <c:v>2</c:v>
                </c:pt>
                <c:pt idx="16">
                  <c:v>1</c:v>
                </c:pt>
              </c:numCache>
            </c:numRef>
          </c:yVal>
          <c:smooth val="0"/>
          <c:extLst>
            <c:ext xmlns:c16="http://schemas.microsoft.com/office/drawing/2014/chart" uri="{C3380CC4-5D6E-409C-BE32-E72D297353CC}">
              <c16:uniqueId val="{00000000-1EF8-4E0C-B839-4D8E4D60E4F2}"/>
            </c:ext>
          </c:extLst>
        </c:ser>
        <c:ser>
          <c:idx val="0"/>
          <c:order val="1"/>
          <c:tx>
            <c:strRef>
              <c:f>'Figure 4-pre'!$E$78</c:f>
              <c:strCache>
                <c:ptCount val="1"/>
                <c:pt idx="0">
                  <c:v>group=0Low claimers</c:v>
                </c:pt>
              </c:strCache>
            </c:strRef>
          </c:tx>
          <c:spPr>
            <a:ln w="19050" cap="rnd">
              <a:noFill/>
              <a:round/>
            </a:ln>
            <a:effectLst/>
          </c:spPr>
          <c:marker>
            <c:symbol val="circle"/>
            <c:size val="15"/>
            <c:spPr>
              <a:solidFill>
                <a:srgbClr val="DFC27D"/>
              </a:solidFill>
              <a:ln w="9525">
                <a:solidFill>
                  <a:srgbClr val="DFC27D"/>
                </a:solidFill>
              </a:ln>
              <a:effectLst/>
            </c:spPr>
          </c:marker>
          <c:xVal>
            <c:numRef>
              <c:f>'Figure 4-pre'!$E$79:$E$95</c:f>
              <c:numCache>
                <c:formatCode>General</c:formatCode>
                <c:ptCount val="17"/>
                <c:pt idx="0">
                  <c:v>477.15925682595781</c:v>
                </c:pt>
                <c:pt idx="1">
                  <c:v>555.33088020472758</c:v>
                </c:pt>
                <c:pt idx="2">
                  <c:v>431.59655331068768</c:v>
                </c:pt>
                <c:pt idx="3">
                  <c:v>479.69559601847601</c:v>
                </c:pt>
                <c:pt idx="4">
                  <c:v>515.38854112348019</c:v>
                </c:pt>
                <c:pt idx="5">
                  <c:v>467.52299003121539</c:v>
                </c:pt>
                <c:pt idx="6">
                  <c:v>427.75118530164139</c:v>
                </c:pt>
                <c:pt idx="7">
                  <c:v>474.6210721949011</c:v>
                </c:pt>
                <c:pt idx="8">
                  <c:v>459.05264817230562</c:v>
                </c:pt>
                <c:pt idx="9">
                  <c:v>463.74582694609632</c:v>
                </c:pt>
                <c:pt idx="10">
                  <c:v>425.47162393963049</c:v>
                </c:pt>
                <c:pt idx="11">
                  <c:v>422.48936022678288</c:v>
                </c:pt>
                <c:pt idx="12">
                  <c:v>467.22277561607768</c:v>
                </c:pt>
                <c:pt idx="13">
                  <c:v>322.7500204358135</c:v>
                </c:pt>
                <c:pt idx="14">
                  <c:v>350.22876950188919</c:v>
                </c:pt>
                <c:pt idx="15">
                  <c:v>371.49716877260028</c:v>
                </c:pt>
                <c:pt idx="16">
                  <c:v>392.18877696892042</c:v>
                </c:pt>
              </c:numCache>
            </c:numRef>
          </c:xVal>
          <c:yVal>
            <c:numRef>
              <c:f>'Figure 4-pre'!$A$79:$A$95</c:f>
              <c:numCache>
                <c:formatCode>General</c:formatCode>
                <c:ptCount val="17"/>
                <c:pt idx="0">
                  <c:v>17</c:v>
                </c:pt>
                <c:pt idx="1">
                  <c:v>16</c:v>
                </c:pt>
                <c:pt idx="2">
                  <c:v>15</c:v>
                </c:pt>
                <c:pt idx="3">
                  <c:v>14</c:v>
                </c:pt>
                <c:pt idx="4">
                  <c:v>13</c:v>
                </c:pt>
                <c:pt idx="5">
                  <c:v>12</c:v>
                </c:pt>
                <c:pt idx="6">
                  <c:v>11</c:v>
                </c:pt>
                <c:pt idx="7">
                  <c:v>10</c:v>
                </c:pt>
                <c:pt idx="8">
                  <c:v>9</c:v>
                </c:pt>
                <c:pt idx="9">
                  <c:v>8</c:v>
                </c:pt>
                <c:pt idx="10">
                  <c:v>7</c:v>
                </c:pt>
                <c:pt idx="11">
                  <c:v>6</c:v>
                </c:pt>
                <c:pt idx="12">
                  <c:v>5</c:v>
                </c:pt>
                <c:pt idx="13">
                  <c:v>4</c:v>
                </c:pt>
                <c:pt idx="14">
                  <c:v>3</c:v>
                </c:pt>
                <c:pt idx="15">
                  <c:v>2</c:v>
                </c:pt>
                <c:pt idx="16">
                  <c:v>1</c:v>
                </c:pt>
              </c:numCache>
            </c:numRef>
          </c:yVal>
          <c:smooth val="0"/>
          <c:extLst>
            <c:ext xmlns:c16="http://schemas.microsoft.com/office/drawing/2014/chart" uri="{C3380CC4-5D6E-409C-BE32-E72D297353CC}">
              <c16:uniqueId val="{00000001-1EF8-4E0C-B839-4D8E4D60E4F2}"/>
            </c:ext>
          </c:extLst>
        </c:ser>
        <c:ser>
          <c:idx val="3"/>
          <c:order val="2"/>
          <c:tx>
            <c:strRef>
              <c:f>'Figure 4-pre'!$H$78</c:f>
              <c:strCache>
                <c:ptCount val="1"/>
                <c:pt idx="0">
                  <c:v>group=3Overclaimers</c:v>
                </c:pt>
              </c:strCache>
            </c:strRef>
          </c:tx>
          <c:spPr>
            <a:ln w="19050" cap="rnd">
              <a:noFill/>
              <a:round/>
            </a:ln>
            <a:effectLst/>
          </c:spPr>
          <c:marker>
            <c:symbol val="circle"/>
            <c:size val="15"/>
            <c:spPr>
              <a:solidFill>
                <a:srgbClr val="A6611A"/>
              </a:solidFill>
              <a:ln w="9525">
                <a:solidFill>
                  <a:srgbClr val="A6611A"/>
                </a:solidFill>
              </a:ln>
              <a:effectLst/>
            </c:spPr>
          </c:marker>
          <c:xVal>
            <c:numRef>
              <c:f>'Figure 4-pre'!$H$79:$H$95</c:f>
              <c:numCache>
                <c:formatCode>General</c:formatCode>
                <c:ptCount val="17"/>
                <c:pt idx="0">
                  <c:v>607.8551859262958</c:v>
                </c:pt>
                <c:pt idx="1">
                  <c:v>638.53561519760649</c:v>
                </c:pt>
                <c:pt idx="2">
                  <c:v>554.3859259720175</c:v>
                </c:pt>
                <c:pt idx="3">
                  <c:v>615.31986946195548</c:v>
                </c:pt>
                <c:pt idx="4">
                  <c:v>613.13693455846885</c:v>
                </c:pt>
                <c:pt idx="5">
                  <c:v>550.56093152205699</c:v>
                </c:pt>
                <c:pt idx="6">
                  <c:v>515.80215021873789</c:v>
                </c:pt>
                <c:pt idx="7">
                  <c:v>589.51477036732581</c:v>
                </c:pt>
                <c:pt idx="8">
                  <c:v>525.87186382061714</c:v>
                </c:pt>
                <c:pt idx="9">
                  <c:v>501.8132229512741</c:v>
                </c:pt>
                <c:pt idx="10">
                  <c:v>503.5897059669698</c:v>
                </c:pt>
                <c:pt idx="11">
                  <c:v>514.94263957498322</c:v>
                </c:pt>
                <c:pt idx="12">
                  <c:v>474.33099088770513</c:v>
                </c:pt>
                <c:pt idx="13">
                  <c:v>414.65788852354183</c:v>
                </c:pt>
                <c:pt idx="14">
                  <c:v>385.50679306658611</c:v>
                </c:pt>
                <c:pt idx="15">
                  <c:v>413.02287518806003</c:v>
                </c:pt>
                <c:pt idx="16">
                  <c:v>388.10459501364568</c:v>
                </c:pt>
              </c:numCache>
            </c:numRef>
          </c:xVal>
          <c:yVal>
            <c:numRef>
              <c:f>'Figure 4-pre'!$A$79:$A$95</c:f>
              <c:numCache>
                <c:formatCode>General</c:formatCode>
                <c:ptCount val="17"/>
                <c:pt idx="0">
                  <c:v>17</c:v>
                </c:pt>
                <c:pt idx="1">
                  <c:v>16</c:v>
                </c:pt>
                <c:pt idx="2">
                  <c:v>15</c:v>
                </c:pt>
                <c:pt idx="3">
                  <c:v>14</c:v>
                </c:pt>
                <c:pt idx="4">
                  <c:v>13</c:v>
                </c:pt>
                <c:pt idx="5">
                  <c:v>12</c:v>
                </c:pt>
                <c:pt idx="6">
                  <c:v>11</c:v>
                </c:pt>
                <c:pt idx="7">
                  <c:v>10</c:v>
                </c:pt>
                <c:pt idx="8">
                  <c:v>9</c:v>
                </c:pt>
                <c:pt idx="9">
                  <c:v>8</c:v>
                </c:pt>
                <c:pt idx="10">
                  <c:v>7</c:v>
                </c:pt>
                <c:pt idx="11">
                  <c:v>6</c:v>
                </c:pt>
                <c:pt idx="12">
                  <c:v>5</c:v>
                </c:pt>
                <c:pt idx="13">
                  <c:v>4</c:v>
                </c:pt>
                <c:pt idx="14">
                  <c:v>3</c:v>
                </c:pt>
                <c:pt idx="15">
                  <c:v>2</c:v>
                </c:pt>
                <c:pt idx="16">
                  <c:v>1</c:v>
                </c:pt>
              </c:numCache>
            </c:numRef>
          </c:yVal>
          <c:smooth val="0"/>
          <c:extLst>
            <c:ext xmlns:c16="http://schemas.microsoft.com/office/drawing/2014/chart" uri="{C3380CC4-5D6E-409C-BE32-E72D297353CC}">
              <c16:uniqueId val="{00000002-1EF8-4E0C-B839-4D8E4D60E4F2}"/>
            </c:ext>
          </c:extLst>
        </c:ser>
        <c:ser>
          <c:idx val="2"/>
          <c:order val="3"/>
          <c:tx>
            <c:strRef>
              <c:f>'Figure 4-pre'!$G$78</c:f>
              <c:strCache>
                <c:ptCount val="1"/>
                <c:pt idx="0">
                  <c:v>group=2Ideal respondents</c:v>
                </c:pt>
              </c:strCache>
            </c:strRef>
          </c:tx>
          <c:spPr>
            <a:ln w="19050" cap="rnd">
              <a:noFill/>
              <a:round/>
            </a:ln>
            <a:effectLst/>
          </c:spPr>
          <c:marker>
            <c:symbol val="circle"/>
            <c:size val="15"/>
            <c:spPr>
              <a:solidFill>
                <a:schemeClr val="accent3"/>
              </a:solidFill>
              <a:ln w="9525">
                <a:solidFill>
                  <a:schemeClr val="accent3"/>
                </a:solidFill>
              </a:ln>
              <a:effectLst/>
            </c:spPr>
          </c:marker>
          <c:xVal>
            <c:numRef>
              <c:f>'Figure 4-pre'!$G$79:$G$95</c:f>
              <c:numCache>
                <c:formatCode>General</c:formatCode>
                <c:ptCount val="17"/>
                <c:pt idx="0">
                  <c:v>672.21487744298383</c:v>
                </c:pt>
                <c:pt idx="1">
                  <c:v>663.31063045109897</c:v>
                </c:pt>
                <c:pt idx="2">
                  <c:v>651.09139670706861</c:v>
                </c:pt>
                <c:pt idx="3">
                  <c:v>641.52796085835587</c:v>
                </c:pt>
                <c:pt idx="4">
                  <c:v>636.04112225908329</c:v>
                </c:pt>
                <c:pt idx="5">
                  <c:v>612.20466194561459</c:v>
                </c:pt>
                <c:pt idx="6">
                  <c:v>591.62741323288105</c:v>
                </c:pt>
                <c:pt idx="7">
                  <c:v>583.20446219461439</c:v>
                </c:pt>
                <c:pt idx="8">
                  <c:v>572.04441127654263</c:v>
                </c:pt>
                <c:pt idx="9">
                  <c:v>568.34267537836502</c:v>
                </c:pt>
                <c:pt idx="10">
                  <c:v>565.80344464274367</c:v>
                </c:pt>
                <c:pt idx="11">
                  <c:v>557.82774290701968</c:v>
                </c:pt>
                <c:pt idx="12">
                  <c:v>556.15785235328019</c:v>
                </c:pt>
                <c:pt idx="13">
                  <c:v>514.79715797381266</c:v>
                </c:pt>
                <c:pt idx="14">
                  <c:v>468.45218388727869</c:v>
                </c:pt>
                <c:pt idx="15">
                  <c:v>431.66539245850879</c:v>
                </c:pt>
                <c:pt idx="16">
                  <c:v>387.5419286071953</c:v>
                </c:pt>
              </c:numCache>
            </c:numRef>
          </c:xVal>
          <c:yVal>
            <c:numRef>
              <c:f>'Figure 4-pre'!$A$79:$A$95</c:f>
              <c:numCache>
                <c:formatCode>General</c:formatCode>
                <c:ptCount val="17"/>
                <c:pt idx="0">
                  <c:v>17</c:v>
                </c:pt>
                <c:pt idx="1">
                  <c:v>16</c:v>
                </c:pt>
                <c:pt idx="2">
                  <c:v>15</c:v>
                </c:pt>
                <c:pt idx="3">
                  <c:v>14</c:v>
                </c:pt>
                <c:pt idx="4">
                  <c:v>13</c:v>
                </c:pt>
                <c:pt idx="5">
                  <c:v>12</c:v>
                </c:pt>
                <c:pt idx="6">
                  <c:v>11</c:v>
                </c:pt>
                <c:pt idx="7">
                  <c:v>10</c:v>
                </c:pt>
                <c:pt idx="8">
                  <c:v>9</c:v>
                </c:pt>
                <c:pt idx="9">
                  <c:v>8</c:v>
                </c:pt>
                <c:pt idx="10">
                  <c:v>7</c:v>
                </c:pt>
                <c:pt idx="11">
                  <c:v>6</c:v>
                </c:pt>
                <c:pt idx="12">
                  <c:v>5</c:v>
                </c:pt>
                <c:pt idx="13">
                  <c:v>4</c:v>
                </c:pt>
                <c:pt idx="14">
                  <c:v>3</c:v>
                </c:pt>
                <c:pt idx="15">
                  <c:v>2</c:v>
                </c:pt>
                <c:pt idx="16">
                  <c:v>1</c:v>
                </c:pt>
              </c:numCache>
            </c:numRef>
          </c:yVal>
          <c:smooth val="0"/>
          <c:extLst>
            <c:ext xmlns:c16="http://schemas.microsoft.com/office/drawing/2014/chart" uri="{C3380CC4-5D6E-409C-BE32-E72D297353CC}">
              <c16:uniqueId val="{00000003-1EF8-4E0C-B839-4D8E4D60E4F2}"/>
            </c:ext>
          </c:extLst>
        </c:ser>
        <c:ser>
          <c:idx val="4"/>
          <c:order val="4"/>
          <c:tx>
            <c:strRef>
              <c:f>'Figure 4-pre'!$I$78</c:f>
              <c:strCache>
                <c:ptCount val="1"/>
                <c:pt idx="0">
                  <c:v>all</c:v>
                </c:pt>
              </c:strCache>
            </c:strRef>
          </c:tx>
          <c:spPr>
            <a:ln w="19050" cap="rnd">
              <a:noFill/>
              <a:round/>
            </a:ln>
            <a:effectLst/>
          </c:spPr>
          <c:marker>
            <c:symbol val="triangle"/>
            <c:size val="15"/>
            <c:spPr>
              <a:solidFill>
                <a:srgbClr val="0075E2"/>
              </a:solidFill>
              <a:ln w="9525">
                <a:solidFill>
                  <a:srgbClr val="0075E2"/>
                </a:solidFill>
              </a:ln>
              <a:effectLst/>
            </c:spPr>
          </c:marker>
          <c:xVal>
            <c:numRef>
              <c:f>'Figure 4-pre'!$I$79:$I$95</c:f>
              <c:numCache>
                <c:formatCode>General</c:formatCode>
                <c:ptCount val="17"/>
                <c:pt idx="0">
                  <c:v>559.82479620150173</c:v>
                </c:pt>
                <c:pt idx="1">
                  <c:v>612.67553630544342</c:v>
                </c:pt>
                <c:pt idx="2">
                  <c:v>499.749902827592</c:v>
                </c:pt>
                <c:pt idx="3">
                  <c:v>553.76665914360922</c:v>
                </c:pt>
                <c:pt idx="4">
                  <c:v>561.24109645455235</c:v>
                </c:pt>
                <c:pt idx="5">
                  <c:v>518.07039959593624</c:v>
                </c:pt>
                <c:pt idx="6">
                  <c:v>481.36678627921361</c:v>
                </c:pt>
                <c:pt idx="7">
                  <c:v>538.13449473391779</c:v>
                </c:pt>
                <c:pt idx="8">
                  <c:v>500.0267566254139</c:v>
                </c:pt>
                <c:pt idx="9">
                  <c:v>492.79569723949669</c:v>
                </c:pt>
                <c:pt idx="10">
                  <c:v>473.71679128436398</c:v>
                </c:pt>
                <c:pt idx="11">
                  <c:v>484.31929780196202</c:v>
                </c:pt>
                <c:pt idx="12">
                  <c:v>478.26063590300981</c:v>
                </c:pt>
                <c:pt idx="13">
                  <c:v>376.44839863469218</c:v>
                </c:pt>
                <c:pt idx="14">
                  <c:v>375.11445168174822</c:v>
                </c:pt>
                <c:pt idx="15">
                  <c:v>387.8246296202538</c:v>
                </c:pt>
                <c:pt idx="16">
                  <c:v>394.32933335631412</c:v>
                </c:pt>
              </c:numCache>
            </c:numRef>
          </c:xVal>
          <c:yVal>
            <c:numRef>
              <c:f>'Figure 4-pre'!$A$79:$A$95</c:f>
              <c:numCache>
                <c:formatCode>General</c:formatCode>
                <c:ptCount val="17"/>
                <c:pt idx="0">
                  <c:v>17</c:v>
                </c:pt>
                <c:pt idx="1">
                  <c:v>16</c:v>
                </c:pt>
                <c:pt idx="2">
                  <c:v>15</c:v>
                </c:pt>
                <c:pt idx="3">
                  <c:v>14</c:v>
                </c:pt>
                <c:pt idx="4">
                  <c:v>13</c:v>
                </c:pt>
                <c:pt idx="5">
                  <c:v>12</c:v>
                </c:pt>
                <c:pt idx="6">
                  <c:v>11</c:v>
                </c:pt>
                <c:pt idx="7">
                  <c:v>10</c:v>
                </c:pt>
                <c:pt idx="8">
                  <c:v>9</c:v>
                </c:pt>
                <c:pt idx="9">
                  <c:v>8</c:v>
                </c:pt>
                <c:pt idx="10">
                  <c:v>7</c:v>
                </c:pt>
                <c:pt idx="11">
                  <c:v>6</c:v>
                </c:pt>
                <c:pt idx="12">
                  <c:v>5</c:v>
                </c:pt>
                <c:pt idx="13">
                  <c:v>4</c:v>
                </c:pt>
                <c:pt idx="14">
                  <c:v>3</c:v>
                </c:pt>
                <c:pt idx="15">
                  <c:v>2</c:v>
                </c:pt>
                <c:pt idx="16">
                  <c:v>1</c:v>
                </c:pt>
              </c:numCache>
            </c:numRef>
          </c:yVal>
          <c:smooth val="0"/>
          <c:extLst>
            <c:ext xmlns:c16="http://schemas.microsoft.com/office/drawing/2014/chart" uri="{C3380CC4-5D6E-409C-BE32-E72D297353CC}">
              <c16:uniqueId val="{00000004-1EF8-4E0C-B839-4D8E4D60E4F2}"/>
            </c:ext>
          </c:extLst>
        </c:ser>
        <c:dLbls>
          <c:showLegendKey val="0"/>
          <c:showVal val="0"/>
          <c:showCatName val="0"/>
          <c:showSerName val="0"/>
          <c:showPercent val="0"/>
          <c:showBubbleSize val="0"/>
        </c:dLbls>
        <c:axId val="2121976080"/>
        <c:axId val="2121474176"/>
      </c:scatterChart>
      <c:valAx>
        <c:axId val="2121976080"/>
        <c:scaling>
          <c:orientation val="minMax"/>
          <c:max val="750"/>
          <c:min val="250"/>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12700" cap="flat" cmpd="sng" algn="ctr">
            <a:solidFill>
              <a:schemeClr val="tx2"/>
            </a:solidFill>
            <a:round/>
          </a:ln>
          <a:effectLst/>
        </c:spPr>
        <c:txPr>
          <a:bodyPr rot="-6000000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crossAx val="2121474176"/>
        <c:crosses val="autoZero"/>
        <c:crossBetween val="midCat"/>
      </c:valAx>
      <c:valAx>
        <c:axId val="2121474176"/>
        <c:scaling>
          <c:orientation val="minMax"/>
          <c:max val="17"/>
          <c:min val="0"/>
        </c:scaling>
        <c:delete val="1"/>
        <c:axPos val="l"/>
        <c:majorGridlines>
          <c:spPr>
            <a:ln w="25400" cap="flat" cmpd="sng" algn="ctr">
              <a:solidFill>
                <a:srgbClr val="E6E6E6"/>
              </a:solidFill>
              <a:prstDash val="dash"/>
              <a:round/>
            </a:ln>
            <a:effectLst/>
          </c:spPr>
        </c:majorGridlines>
        <c:numFmt formatCode="General" sourceLinked="1"/>
        <c:majorTickMark val="none"/>
        <c:minorTickMark val="none"/>
        <c:tickLblPos val="nextTo"/>
        <c:crossAx val="2121976080"/>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868322200125799E-2"/>
          <c:y val="2.9931459742508E-2"/>
          <c:w val="0.92138277532189095"/>
          <c:h val="0.89741179646607405"/>
        </c:manualLayout>
      </c:layout>
      <c:barChart>
        <c:barDir val="bar"/>
        <c:grouping val="stacked"/>
        <c:varyColors val="0"/>
        <c:ser>
          <c:idx val="0"/>
          <c:order val="0"/>
          <c:tx>
            <c:strRef>
              <c:f>'Figure 1'!$D$3</c:f>
              <c:strCache>
                <c:ptCount val="1"/>
                <c:pt idx="0">
                  <c:v>%starting category</c:v>
                </c:pt>
              </c:strCache>
            </c:strRef>
          </c:tx>
          <c:spPr>
            <a:noFill/>
            <a:ln w="25400">
              <a:noFill/>
            </a:ln>
          </c:spPr>
          <c:invertIfNegative val="0"/>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1'!$D$4:$D$67</c:f>
              <c:numCache>
                <c:formatCode>0</c:formatCode>
                <c:ptCount val="64"/>
                <c:pt idx="0">
                  <c:v>19.58128243365196</c:v>
                </c:pt>
                <c:pt idx="1">
                  <c:v>28.761669936241429</c:v>
                </c:pt>
                <c:pt idx="2">
                  <c:v>31.59039681442361</c:v>
                </c:pt>
                <c:pt idx="3">
                  <c:v>34.04879922131601</c:v>
                </c:pt>
                <c:pt idx="4">
                  <c:v>34.347508103001147</c:v>
                </c:pt>
                <c:pt idx="5">
                  <c:v>35.077065994487363</c:v>
                </c:pt>
                <c:pt idx="6">
                  <c:v>35.433814522136757</c:v>
                </c:pt>
                <c:pt idx="7">
                  <c:v>35.930462895693857</c:v>
                </c:pt>
                <c:pt idx="8">
                  <c:v>38.187158927203583</c:v>
                </c:pt>
                <c:pt idx="9">
                  <c:v>39.857485909241213</c:v>
                </c:pt>
                <c:pt idx="10">
                  <c:v>40.9996756470169</c:v>
                </c:pt>
                <c:pt idx="11">
                  <c:v>41.240639362846551</c:v>
                </c:pt>
                <c:pt idx="12">
                  <c:v>43.087324850965153</c:v>
                </c:pt>
                <c:pt idx="13">
                  <c:v>43.610706405184118</c:v>
                </c:pt>
                <c:pt idx="14">
                  <c:v>43.802135579293733</c:v>
                </c:pt>
                <c:pt idx="15">
                  <c:v>43.839306088455587</c:v>
                </c:pt>
                <c:pt idx="16">
                  <c:v>44.90686973800193</c:v>
                </c:pt>
                <c:pt idx="17">
                  <c:v>45.093797600251037</c:v>
                </c:pt>
                <c:pt idx="18">
                  <c:v>45.235379614326433</c:v>
                </c:pt>
                <c:pt idx="19">
                  <c:v>47.800009326014099</c:v>
                </c:pt>
                <c:pt idx="20">
                  <c:v>47.87000589954836</c:v>
                </c:pt>
                <c:pt idx="21">
                  <c:v>47.97965757782449</c:v>
                </c:pt>
                <c:pt idx="22">
                  <c:v>49.378225336682647</c:v>
                </c:pt>
                <c:pt idx="23">
                  <c:v>50.189870263994571</c:v>
                </c:pt>
                <c:pt idx="24">
                  <c:v>50.22527411463988</c:v>
                </c:pt>
                <c:pt idx="25">
                  <c:v>51.249311258097933</c:v>
                </c:pt>
                <c:pt idx="26">
                  <c:v>51.908920436577851</c:v>
                </c:pt>
                <c:pt idx="27">
                  <c:v>52.561588754047861</c:v>
                </c:pt>
                <c:pt idx="28">
                  <c:v>54.809010048770958</c:v>
                </c:pt>
                <c:pt idx="29">
                  <c:v>55.53556495304047</c:v>
                </c:pt>
                <c:pt idx="30">
                  <c:v>55.674532848159132</c:v>
                </c:pt>
                <c:pt idx="31">
                  <c:v>56.408447761003472</c:v>
                </c:pt>
                <c:pt idx="32">
                  <c:v>56.720576326146798</c:v>
                </c:pt>
                <c:pt idx="33">
                  <c:v>57.838666207466197</c:v>
                </c:pt>
                <c:pt idx="34">
                  <c:v>59.487953356063727</c:v>
                </c:pt>
                <c:pt idx="35">
                  <c:v>59.92327187787437</c:v>
                </c:pt>
                <c:pt idx="36">
                  <c:v>60.949117882315811</c:v>
                </c:pt>
                <c:pt idx="37">
                  <c:v>61.587485693185258</c:v>
                </c:pt>
                <c:pt idx="38">
                  <c:v>61.966200946178567</c:v>
                </c:pt>
                <c:pt idx="39">
                  <c:v>62.610748959160873</c:v>
                </c:pt>
                <c:pt idx="40">
                  <c:v>64.973846822607086</c:v>
                </c:pt>
                <c:pt idx="41">
                  <c:v>65.41307840783206</c:v>
                </c:pt>
                <c:pt idx="42">
                  <c:v>67.145465350040041</c:v>
                </c:pt>
                <c:pt idx="43">
                  <c:v>67.357588351431616</c:v>
                </c:pt>
                <c:pt idx="44">
                  <c:v>69.095361153755363</c:v>
                </c:pt>
                <c:pt idx="45">
                  <c:v>70.188847935084624</c:v>
                </c:pt>
                <c:pt idx="46">
                  <c:v>71.765277700839633</c:v>
                </c:pt>
                <c:pt idx="47">
                  <c:v>72.063938245040276</c:v>
                </c:pt>
                <c:pt idx="48">
                  <c:v>72.445991926160644</c:v>
                </c:pt>
                <c:pt idx="49">
                  <c:v>72.955146827506866</c:v>
                </c:pt>
                <c:pt idx="50">
                  <c:v>73.373801869106018</c:v>
                </c:pt>
                <c:pt idx="51">
                  <c:v>73.542656544781082</c:v>
                </c:pt>
                <c:pt idx="52">
                  <c:v>73.779533856356466</c:v>
                </c:pt>
                <c:pt idx="53">
                  <c:v>75.879089476389368</c:v>
                </c:pt>
                <c:pt idx="54">
                  <c:v>76.620477261299499</c:v>
                </c:pt>
                <c:pt idx="55">
                  <c:v>77.007073762187801</c:v>
                </c:pt>
                <c:pt idx="56">
                  <c:v>83.682208542197543</c:v>
                </c:pt>
                <c:pt idx="57">
                  <c:v>85.534917433168346</c:v>
                </c:pt>
                <c:pt idx="58">
                  <c:v>86.840324756342824</c:v>
                </c:pt>
                <c:pt idx="59">
                  <c:v>87.929859404066406</c:v>
                </c:pt>
                <c:pt idx="60">
                  <c:v>89.2822689458756</c:v>
                </c:pt>
                <c:pt idx="61">
                  <c:v>89.370566144807356</c:v>
                </c:pt>
                <c:pt idx="62">
                  <c:v>90.615499872544277</c:v>
                </c:pt>
                <c:pt idx="63">
                  <c:v>91.805711159152864</c:v>
                </c:pt>
              </c:numCache>
            </c:numRef>
          </c:val>
          <c:extLst>
            <c:ext xmlns:c16="http://schemas.microsoft.com/office/drawing/2014/chart" uri="{C3380CC4-5D6E-409C-BE32-E72D297353CC}">
              <c16:uniqueId val="{00000000-B587-4451-AE74-DED60646B57C}"/>
            </c:ext>
          </c:extLst>
        </c:ser>
        <c:ser>
          <c:idx val="1"/>
          <c:order val="1"/>
          <c:tx>
            <c:strRef>
              <c:f>'Figure 1'!$E$3</c:f>
              <c:strCache>
                <c:ptCount val="1"/>
                <c:pt idx="0">
                  <c:v>Never heard of it</c:v>
                </c:pt>
              </c:strCache>
            </c:strRef>
          </c:tx>
          <c:spPr>
            <a:solidFill>
              <a:srgbClr val="2C7BB6"/>
            </a:solidFill>
            <a:ln w="25400">
              <a:noFill/>
            </a:ln>
          </c:spPr>
          <c:invertIfNegative val="0"/>
          <c:dLbls>
            <c:spPr>
              <a:noFill/>
              <a:ln w="25400">
                <a:noFill/>
              </a:ln>
            </c:spPr>
            <c:txPr>
              <a:bodyPr wrap="square" lIns="38100" tIns="19050" rIns="38100" bIns="19050" anchor="ctr">
                <a:spAutoFit/>
              </a:bodyPr>
              <a:lstStyle/>
              <a:p>
                <a:pPr>
                  <a:defRPr sz="900" b="1">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1'!$E$4:$E$67</c:f>
              <c:numCache>
                <c:formatCode>0</c:formatCode>
                <c:ptCount val="64"/>
                <c:pt idx="0">
                  <c:v>80.418717566348036</c:v>
                </c:pt>
                <c:pt idx="1">
                  <c:v>71.238330063758553</c:v>
                </c:pt>
                <c:pt idx="2">
                  <c:v>68.409603185576401</c:v>
                </c:pt>
                <c:pt idx="3">
                  <c:v>65.951200778683983</c:v>
                </c:pt>
                <c:pt idx="4">
                  <c:v>65.652491896998811</c:v>
                </c:pt>
                <c:pt idx="5">
                  <c:v>64.922934005512644</c:v>
                </c:pt>
                <c:pt idx="6">
                  <c:v>64.566185477863243</c:v>
                </c:pt>
                <c:pt idx="7">
                  <c:v>64.069537104306121</c:v>
                </c:pt>
                <c:pt idx="8">
                  <c:v>61.812841072796402</c:v>
                </c:pt>
                <c:pt idx="9">
                  <c:v>60.14251409075878</c:v>
                </c:pt>
                <c:pt idx="10">
                  <c:v>59.000324352983107</c:v>
                </c:pt>
                <c:pt idx="11">
                  <c:v>58.759360637153442</c:v>
                </c:pt>
                <c:pt idx="12">
                  <c:v>56.91267514903484</c:v>
                </c:pt>
                <c:pt idx="13">
                  <c:v>56.389293594815861</c:v>
                </c:pt>
                <c:pt idx="14">
                  <c:v>56.197864420706253</c:v>
                </c:pt>
                <c:pt idx="15">
                  <c:v>56.160693911544413</c:v>
                </c:pt>
                <c:pt idx="16">
                  <c:v>55.09313026199807</c:v>
                </c:pt>
                <c:pt idx="17">
                  <c:v>54.906202399748963</c:v>
                </c:pt>
                <c:pt idx="18">
                  <c:v>54.76462038567356</c:v>
                </c:pt>
                <c:pt idx="19">
                  <c:v>52.199990673985909</c:v>
                </c:pt>
                <c:pt idx="20">
                  <c:v>52.129994100451633</c:v>
                </c:pt>
                <c:pt idx="21">
                  <c:v>52.020342422175503</c:v>
                </c:pt>
                <c:pt idx="22">
                  <c:v>50.621774663317339</c:v>
                </c:pt>
                <c:pt idx="23">
                  <c:v>49.810129736005422</c:v>
                </c:pt>
                <c:pt idx="24">
                  <c:v>49.774725885360127</c:v>
                </c:pt>
                <c:pt idx="25">
                  <c:v>48.75068874190206</c:v>
                </c:pt>
                <c:pt idx="26">
                  <c:v>48.091079563422142</c:v>
                </c:pt>
                <c:pt idx="27">
                  <c:v>47.438411245952132</c:v>
                </c:pt>
                <c:pt idx="28">
                  <c:v>45.190989951229042</c:v>
                </c:pt>
                <c:pt idx="29">
                  <c:v>44.464435046959522</c:v>
                </c:pt>
                <c:pt idx="30">
                  <c:v>44.325467151840868</c:v>
                </c:pt>
                <c:pt idx="31">
                  <c:v>43.591552238996513</c:v>
                </c:pt>
                <c:pt idx="32">
                  <c:v>43.279423673853188</c:v>
                </c:pt>
                <c:pt idx="33">
                  <c:v>42.161333792533782</c:v>
                </c:pt>
                <c:pt idx="34">
                  <c:v>40.512046643936273</c:v>
                </c:pt>
                <c:pt idx="35">
                  <c:v>40.07672812212563</c:v>
                </c:pt>
                <c:pt idx="36">
                  <c:v>39.050882117684168</c:v>
                </c:pt>
                <c:pt idx="37">
                  <c:v>38.412514306814728</c:v>
                </c:pt>
                <c:pt idx="38">
                  <c:v>38.033799053821433</c:v>
                </c:pt>
                <c:pt idx="39">
                  <c:v>37.389251040839127</c:v>
                </c:pt>
                <c:pt idx="40">
                  <c:v>35.026153177392899</c:v>
                </c:pt>
                <c:pt idx="41">
                  <c:v>34.58692159216794</c:v>
                </c:pt>
                <c:pt idx="42">
                  <c:v>32.854534649959952</c:v>
                </c:pt>
                <c:pt idx="43">
                  <c:v>32.642411648568363</c:v>
                </c:pt>
                <c:pt idx="44">
                  <c:v>30.904638846244609</c:v>
                </c:pt>
                <c:pt idx="45">
                  <c:v>29.811152064915351</c:v>
                </c:pt>
                <c:pt idx="46">
                  <c:v>28.234722299160349</c:v>
                </c:pt>
                <c:pt idx="47">
                  <c:v>27.93606175495972</c:v>
                </c:pt>
                <c:pt idx="48">
                  <c:v>27.554008073839341</c:v>
                </c:pt>
                <c:pt idx="49">
                  <c:v>27.044853172493109</c:v>
                </c:pt>
                <c:pt idx="50">
                  <c:v>26.626198130893989</c:v>
                </c:pt>
                <c:pt idx="51">
                  <c:v>26.457343455218918</c:v>
                </c:pt>
                <c:pt idx="52">
                  <c:v>26.22046614364351</c:v>
                </c:pt>
                <c:pt idx="53">
                  <c:v>24.120910523610611</c:v>
                </c:pt>
                <c:pt idx="54">
                  <c:v>23.37952273870048</c:v>
                </c:pt>
                <c:pt idx="55">
                  <c:v>22.992926237812199</c:v>
                </c:pt>
                <c:pt idx="56">
                  <c:v>16.317791457802439</c:v>
                </c:pt>
                <c:pt idx="57">
                  <c:v>14.465082566831651</c:v>
                </c:pt>
                <c:pt idx="58">
                  <c:v>13.159675243657169</c:v>
                </c:pt>
                <c:pt idx="59">
                  <c:v>12.0701405959336</c:v>
                </c:pt>
                <c:pt idx="60">
                  <c:v>10.7177310541244</c:v>
                </c:pt>
                <c:pt idx="61">
                  <c:v>10.629433855192641</c:v>
                </c:pt>
                <c:pt idx="62">
                  <c:v>9.3845001274556932</c:v>
                </c:pt>
                <c:pt idx="63">
                  <c:v>8.1942888408471273</c:v>
                </c:pt>
              </c:numCache>
            </c:numRef>
          </c:val>
          <c:extLst>
            <c:ext xmlns:c16="http://schemas.microsoft.com/office/drawing/2014/chart" uri="{C3380CC4-5D6E-409C-BE32-E72D297353CC}">
              <c16:uniqueId val="{00000001-B587-4451-AE74-DED60646B57C}"/>
            </c:ext>
          </c:extLst>
        </c:ser>
        <c:ser>
          <c:idx val="2"/>
          <c:order val="2"/>
          <c:tx>
            <c:strRef>
              <c:f>'Figure 1'!$F$3</c:f>
              <c:strCache>
                <c:ptCount val="1"/>
                <c:pt idx="0">
                  <c:v>Heard of it once or twice</c:v>
                </c:pt>
              </c:strCache>
            </c:strRef>
          </c:tx>
          <c:spPr>
            <a:solidFill>
              <a:srgbClr val="ABD9E9"/>
            </a:solidFill>
            <a:ln w="25400">
              <a:noFill/>
            </a:ln>
          </c:spPr>
          <c:invertIfNegative val="0"/>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1'!$F$4:$F$67</c:f>
              <c:numCache>
                <c:formatCode>0</c:formatCode>
                <c:ptCount val="64"/>
                <c:pt idx="0">
                  <c:v>8.8658459492445534</c:v>
                </c:pt>
                <c:pt idx="1">
                  <c:v>16.134046113333991</c:v>
                </c:pt>
                <c:pt idx="2">
                  <c:v>18.848607139894401</c:v>
                </c:pt>
                <c:pt idx="3">
                  <c:v>16.370120067384189</c:v>
                </c:pt>
                <c:pt idx="4">
                  <c:v>19.106364632691339</c:v>
                </c:pt>
                <c:pt idx="5">
                  <c:v>14.970633733256861</c:v>
                </c:pt>
                <c:pt idx="6">
                  <c:v>13.96075714716828</c:v>
                </c:pt>
                <c:pt idx="7">
                  <c:v>16.600183037046499</c:v>
                </c:pt>
                <c:pt idx="8">
                  <c:v>18.73618866724393</c:v>
                </c:pt>
                <c:pt idx="9">
                  <c:v>15.10468856379404</c:v>
                </c:pt>
                <c:pt idx="10">
                  <c:v>23.16899743825282</c:v>
                </c:pt>
                <c:pt idx="11">
                  <c:v>21.049290522602188</c:v>
                </c:pt>
                <c:pt idx="12">
                  <c:v>16.717861425958969</c:v>
                </c:pt>
                <c:pt idx="13">
                  <c:v>23.42195273405078</c:v>
                </c:pt>
                <c:pt idx="14">
                  <c:v>19.776316308009221</c:v>
                </c:pt>
                <c:pt idx="15">
                  <c:v>14.108964720392541</c:v>
                </c:pt>
                <c:pt idx="16">
                  <c:v>19.448351901031781</c:v>
                </c:pt>
                <c:pt idx="17">
                  <c:v>17.18014201680467</c:v>
                </c:pt>
                <c:pt idx="18">
                  <c:v>16.343620226172291</c:v>
                </c:pt>
                <c:pt idx="19">
                  <c:v>19.157416372999599</c:v>
                </c:pt>
                <c:pt idx="20">
                  <c:v>25.685065925163411</c:v>
                </c:pt>
                <c:pt idx="21">
                  <c:v>23.82527969606738</c:v>
                </c:pt>
                <c:pt idx="22">
                  <c:v>22.04164550264468</c:v>
                </c:pt>
                <c:pt idx="23">
                  <c:v>22.866247438325331</c:v>
                </c:pt>
                <c:pt idx="24">
                  <c:v>13.403750706420089</c:v>
                </c:pt>
                <c:pt idx="25">
                  <c:v>16.90613556547531</c:v>
                </c:pt>
                <c:pt idx="26">
                  <c:v>26.96944021910442</c:v>
                </c:pt>
                <c:pt idx="27">
                  <c:v>17.412723306492389</c:v>
                </c:pt>
                <c:pt idx="28">
                  <c:v>25.521143582343491</c:v>
                </c:pt>
                <c:pt idx="29">
                  <c:v>14.656879713470801</c:v>
                </c:pt>
                <c:pt idx="30">
                  <c:v>14.02203518253695</c:v>
                </c:pt>
                <c:pt idx="31">
                  <c:v>27.976335003981369</c:v>
                </c:pt>
                <c:pt idx="32">
                  <c:v>20.547472353937799</c:v>
                </c:pt>
                <c:pt idx="33">
                  <c:v>18.092381644056211</c:v>
                </c:pt>
                <c:pt idx="34">
                  <c:v>11.20248156397607</c:v>
                </c:pt>
                <c:pt idx="35">
                  <c:v>19.914012922576571</c:v>
                </c:pt>
                <c:pt idx="36">
                  <c:v>19.175623096012409</c:v>
                </c:pt>
                <c:pt idx="37">
                  <c:v>17.732276020782621</c:v>
                </c:pt>
                <c:pt idx="38">
                  <c:v>22.943151671751831</c:v>
                </c:pt>
                <c:pt idx="39">
                  <c:v>14.079227470739131</c:v>
                </c:pt>
                <c:pt idx="40">
                  <c:v>24.98382034169428</c:v>
                </c:pt>
                <c:pt idx="41">
                  <c:v>16.281856331183459</c:v>
                </c:pt>
                <c:pt idx="42">
                  <c:v>19.137957585094799</c:v>
                </c:pt>
                <c:pt idx="43">
                  <c:v>8.5142990742492994</c:v>
                </c:pt>
                <c:pt idx="44">
                  <c:v>15.278861923532361</c:v>
                </c:pt>
                <c:pt idx="45">
                  <c:v>23.027560102133219</c:v>
                </c:pt>
                <c:pt idx="46">
                  <c:v>19.295786643894921</c:v>
                </c:pt>
                <c:pt idx="47">
                  <c:v>24.957992868281409</c:v>
                </c:pt>
                <c:pt idx="48">
                  <c:v>21.788376146180902</c:v>
                </c:pt>
                <c:pt idx="49">
                  <c:v>10.060751577535219</c:v>
                </c:pt>
                <c:pt idx="50">
                  <c:v>20.424104349853639</c:v>
                </c:pt>
                <c:pt idx="51">
                  <c:v>14.98871796349386</c:v>
                </c:pt>
                <c:pt idx="52">
                  <c:v>37.89990586711037</c:v>
                </c:pt>
                <c:pt idx="53">
                  <c:v>27.379236564408099</c:v>
                </c:pt>
                <c:pt idx="54">
                  <c:v>14.812873191660641</c:v>
                </c:pt>
                <c:pt idx="55">
                  <c:v>12.62438805792365</c:v>
                </c:pt>
                <c:pt idx="56">
                  <c:v>14.27799355609914</c:v>
                </c:pt>
                <c:pt idx="57">
                  <c:v>16.44250241143752</c:v>
                </c:pt>
                <c:pt idx="58">
                  <c:v>14.6931925185377</c:v>
                </c:pt>
                <c:pt idx="59">
                  <c:v>11.568522326923031</c:v>
                </c:pt>
                <c:pt idx="60">
                  <c:v>12.70804543303576</c:v>
                </c:pt>
                <c:pt idx="61">
                  <c:v>18.723428650878901</c:v>
                </c:pt>
                <c:pt idx="62">
                  <c:v>6.8123786273581386</c:v>
                </c:pt>
                <c:pt idx="63">
                  <c:v>11.861076510842921</c:v>
                </c:pt>
              </c:numCache>
            </c:numRef>
          </c:val>
          <c:extLst>
            <c:ext xmlns:c16="http://schemas.microsoft.com/office/drawing/2014/chart" uri="{C3380CC4-5D6E-409C-BE32-E72D297353CC}">
              <c16:uniqueId val="{00000002-B587-4451-AE74-DED60646B57C}"/>
            </c:ext>
          </c:extLst>
        </c:ser>
        <c:ser>
          <c:idx val="3"/>
          <c:order val="3"/>
          <c:tx>
            <c:strRef>
              <c:f>'Figure 1'!$G$3</c:f>
              <c:strCache>
                <c:ptCount val="1"/>
                <c:pt idx="0">
                  <c:v>Heard of it a few times</c:v>
                </c:pt>
              </c:strCache>
            </c:strRef>
          </c:tx>
          <c:spPr>
            <a:solidFill>
              <a:srgbClr val="FFFFBF"/>
            </a:solidFill>
            <a:ln w="25400">
              <a:noFill/>
            </a:ln>
          </c:spPr>
          <c:invertIfNegative val="0"/>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1'!$G$4:$G$67</c:f>
              <c:numCache>
                <c:formatCode>0</c:formatCode>
                <c:ptCount val="64"/>
                <c:pt idx="0">
                  <c:v>3.7025928211975749</c:v>
                </c:pt>
                <c:pt idx="1">
                  <c:v>6.6241174308443727</c:v>
                </c:pt>
                <c:pt idx="2">
                  <c:v>8.1948975472167653</c:v>
                </c:pt>
                <c:pt idx="3">
                  <c:v>11.455770378388079</c:v>
                </c:pt>
                <c:pt idx="4">
                  <c:v>9.9520688683170988</c:v>
                </c:pt>
                <c:pt idx="5">
                  <c:v>10.00024332215369</c:v>
                </c:pt>
                <c:pt idx="6">
                  <c:v>9.8573153329286942</c:v>
                </c:pt>
                <c:pt idx="7">
                  <c:v>10.994150366929819</c:v>
                </c:pt>
                <c:pt idx="8">
                  <c:v>11.427448341141149</c:v>
                </c:pt>
                <c:pt idx="9">
                  <c:v>11.806249305163799</c:v>
                </c:pt>
                <c:pt idx="10">
                  <c:v>10.57608106993958</c:v>
                </c:pt>
                <c:pt idx="11">
                  <c:v>11.66665307650632</c:v>
                </c:pt>
                <c:pt idx="12">
                  <c:v>11.59716478676819</c:v>
                </c:pt>
                <c:pt idx="13">
                  <c:v>13.931720603766539</c:v>
                </c:pt>
                <c:pt idx="14">
                  <c:v>13.95294590784013</c:v>
                </c:pt>
                <c:pt idx="15">
                  <c:v>14.554882528656529</c:v>
                </c:pt>
                <c:pt idx="16">
                  <c:v>12.78345688482983</c:v>
                </c:pt>
                <c:pt idx="17">
                  <c:v>11.769562473994601</c:v>
                </c:pt>
                <c:pt idx="18">
                  <c:v>10.963816607136421</c:v>
                </c:pt>
                <c:pt idx="19">
                  <c:v>13.011999317953959</c:v>
                </c:pt>
                <c:pt idx="20">
                  <c:v>10.669358358649889</c:v>
                </c:pt>
                <c:pt idx="21">
                  <c:v>12.3866158339486</c:v>
                </c:pt>
                <c:pt idx="22">
                  <c:v>16.658294880525322</c:v>
                </c:pt>
                <c:pt idx="23">
                  <c:v>14.7423560142329</c:v>
                </c:pt>
                <c:pt idx="24">
                  <c:v>15.327246888795891</c:v>
                </c:pt>
                <c:pt idx="25">
                  <c:v>14.284014932963149</c:v>
                </c:pt>
                <c:pt idx="26">
                  <c:v>16.548936148713569</c:v>
                </c:pt>
                <c:pt idx="27">
                  <c:v>17.399719259833279</c:v>
                </c:pt>
                <c:pt idx="28">
                  <c:v>15.70515835657433</c:v>
                </c:pt>
                <c:pt idx="29">
                  <c:v>10.475263401149769</c:v>
                </c:pt>
                <c:pt idx="30">
                  <c:v>16.77596063150396</c:v>
                </c:pt>
                <c:pt idx="31">
                  <c:v>14.19879144296093</c:v>
                </c:pt>
                <c:pt idx="32">
                  <c:v>12.599231145955031</c:v>
                </c:pt>
                <c:pt idx="33">
                  <c:v>17.956824065819539</c:v>
                </c:pt>
                <c:pt idx="34">
                  <c:v>16.42744610072749</c:v>
                </c:pt>
                <c:pt idx="35">
                  <c:v>17.100638920555689</c:v>
                </c:pt>
                <c:pt idx="36">
                  <c:v>19.138743742589281</c:v>
                </c:pt>
                <c:pt idx="37">
                  <c:v>19.4635997861064</c:v>
                </c:pt>
                <c:pt idx="38">
                  <c:v>18.539133624079351</c:v>
                </c:pt>
                <c:pt idx="39">
                  <c:v>17.704610094365989</c:v>
                </c:pt>
                <c:pt idx="40">
                  <c:v>23.150955469685101</c:v>
                </c:pt>
                <c:pt idx="41">
                  <c:v>14.63133607883818</c:v>
                </c:pt>
                <c:pt idx="42">
                  <c:v>22.4748142618093</c:v>
                </c:pt>
                <c:pt idx="43">
                  <c:v>11.37988235701742</c:v>
                </c:pt>
                <c:pt idx="44">
                  <c:v>21.134326525202439</c:v>
                </c:pt>
                <c:pt idx="45">
                  <c:v>21.568001215001321</c:v>
                </c:pt>
                <c:pt idx="46">
                  <c:v>24.490449362138179</c:v>
                </c:pt>
                <c:pt idx="47">
                  <c:v>27.120291086229091</c:v>
                </c:pt>
                <c:pt idx="48">
                  <c:v>20.42164557804465</c:v>
                </c:pt>
                <c:pt idx="49">
                  <c:v>9.2919193706908132</c:v>
                </c:pt>
                <c:pt idx="50">
                  <c:v>25.75054660228388</c:v>
                </c:pt>
                <c:pt idx="51">
                  <c:v>20.178491395688141</c:v>
                </c:pt>
                <c:pt idx="52">
                  <c:v>19.849275571617461</c:v>
                </c:pt>
                <c:pt idx="53">
                  <c:v>22.831580291313099</c:v>
                </c:pt>
                <c:pt idx="54">
                  <c:v>16.252114874899821</c:v>
                </c:pt>
                <c:pt idx="55">
                  <c:v>8.4157172693068247</c:v>
                </c:pt>
                <c:pt idx="56">
                  <c:v>21.17947675163261</c:v>
                </c:pt>
                <c:pt idx="57">
                  <c:v>22.928363828970479</c:v>
                </c:pt>
                <c:pt idx="58">
                  <c:v>27.317512955641689</c:v>
                </c:pt>
                <c:pt idx="59">
                  <c:v>17.910047030766869</c:v>
                </c:pt>
                <c:pt idx="60">
                  <c:v>21.231776254391612</c:v>
                </c:pt>
                <c:pt idx="61">
                  <c:v>29.730619970936289</c:v>
                </c:pt>
                <c:pt idx="62">
                  <c:v>10.441482998625959</c:v>
                </c:pt>
                <c:pt idx="63">
                  <c:v>26.49624701845428</c:v>
                </c:pt>
              </c:numCache>
            </c:numRef>
          </c:val>
          <c:extLst>
            <c:ext xmlns:c16="http://schemas.microsoft.com/office/drawing/2014/chart" uri="{C3380CC4-5D6E-409C-BE32-E72D297353CC}">
              <c16:uniqueId val="{00000003-B587-4451-AE74-DED60646B57C}"/>
            </c:ext>
          </c:extLst>
        </c:ser>
        <c:ser>
          <c:idx val="4"/>
          <c:order val="4"/>
          <c:tx>
            <c:strRef>
              <c:f>'Figure 1'!$H$3</c:f>
              <c:strCache>
                <c:ptCount val="1"/>
                <c:pt idx="0">
                  <c:v>Heard of it often</c:v>
                </c:pt>
              </c:strCache>
            </c:strRef>
          </c:tx>
          <c:spPr>
            <a:solidFill>
              <a:srgbClr val="FDAE61"/>
            </a:solidFill>
            <a:ln w="25400">
              <a:noFill/>
            </a:ln>
          </c:spPr>
          <c:invertIfNegative val="0"/>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1'!$H$4:$H$67</c:f>
              <c:numCache>
                <c:formatCode>0</c:formatCode>
                <c:ptCount val="64"/>
                <c:pt idx="0">
                  <c:v>2.9177418132042581</c:v>
                </c:pt>
                <c:pt idx="1">
                  <c:v>2.9020225246657039</c:v>
                </c:pt>
                <c:pt idx="2">
                  <c:v>2.8079694715593289</c:v>
                </c:pt>
                <c:pt idx="3">
                  <c:v>4.0629772941150799</c:v>
                </c:pt>
                <c:pt idx="4">
                  <c:v>3.2466919194989661</c:v>
                </c:pt>
                <c:pt idx="5">
                  <c:v>5.9372332059620279</c:v>
                </c:pt>
                <c:pt idx="6">
                  <c:v>4.7255898839786443</c:v>
                </c:pt>
                <c:pt idx="7">
                  <c:v>5.0543429250593919</c:v>
                </c:pt>
                <c:pt idx="8">
                  <c:v>5.2952986325692324</c:v>
                </c:pt>
                <c:pt idx="9">
                  <c:v>6.6598016423236608</c:v>
                </c:pt>
                <c:pt idx="10">
                  <c:v>4.5181568743208533</c:v>
                </c:pt>
                <c:pt idx="11">
                  <c:v>4.9630592335159314</c:v>
                </c:pt>
                <c:pt idx="12">
                  <c:v>7.5960511061676002</c:v>
                </c:pt>
                <c:pt idx="13">
                  <c:v>3.989146477761687</c:v>
                </c:pt>
                <c:pt idx="14">
                  <c:v>6.1647516901346338</c:v>
                </c:pt>
                <c:pt idx="15">
                  <c:v>11.57805404663384</c:v>
                </c:pt>
                <c:pt idx="16">
                  <c:v>5.3361917542416526</c:v>
                </c:pt>
                <c:pt idx="17">
                  <c:v>7.9742880336431616</c:v>
                </c:pt>
                <c:pt idx="18">
                  <c:v>7.7253849724064372</c:v>
                </c:pt>
                <c:pt idx="19">
                  <c:v>8.7175840692642144</c:v>
                </c:pt>
                <c:pt idx="20">
                  <c:v>9.2128569458713123</c:v>
                </c:pt>
                <c:pt idx="21">
                  <c:v>7.6855220492537324</c:v>
                </c:pt>
                <c:pt idx="22">
                  <c:v>5.7456946197878684</c:v>
                </c:pt>
                <c:pt idx="23">
                  <c:v>7.9067766011928864</c:v>
                </c:pt>
                <c:pt idx="24">
                  <c:v>6.2155036450094254</c:v>
                </c:pt>
                <c:pt idx="25">
                  <c:v>9.7845848576216081</c:v>
                </c:pt>
                <c:pt idx="26">
                  <c:v>5.1975026877282007</c:v>
                </c:pt>
                <c:pt idx="27">
                  <c:v>10.506368227687229</c:v>
                </c:pt>
                <c:pt idx="28">
                  <c:v>8.8112132314404672</c:v>
                </c:pt>
                <c:pt idx="29">
                  <c:v>10.71391096463296</c:v>
                </c:pt>
                <c:pt idx="30">
                  <c:v>12.62585291390071</c:v>
                </c:pt>
                <c:pt idx="31">
                  <c:v>11.097131083774091</c:v>
                </c:pt>
                <c:pt idx="32">
                  <c:v>10.141644777146659</c:v>
                </c:pt>
                <c:pt idx="33">
                  <c:v>12.32001634950487</c:v>
                </c:pt>
                <c:pt idx="34">
                  <c:v>16.499640914445841</c:v>
                </c:pt>
                <c:pt idx="35">
                  <c:v>9.8264939691745017</c:v>
                </c:pt>
                <c:pt idx="36">
                  <c:v>13.8913090980038</c:v>
                </c:pt>
                <c:pt idx="37">
                  <c:v>12.06247960273404</c:v>
                </c:pt>
                <c:pt idx="38">
                  <c:v>13.499908438692749</c:v>
                </c:pt>
                <c:pt idx="39">
                  <c:v>19.901567926305852</c:v>
                </c:pt>
                <c:pt idx="40">
                  <c:v>10.444036295494451</c:v>
                </c:pt>
                <c:pt idx="41">
                  <c:v>12.330029249704671</c:v>
                </c:pt>
                <c:pt idx="42">
                  <c:v>15.174209788547451</c:v>
                </c:pt>
                <c:pt idx="43">
                  <c:v>19.91526660974932</c:v>
                </c:pt>
                <c:pt idx="44">
                  <c:v>20.73102764546563</c:v>
                </c:pt>
                <c:pt idx="45">
                  <c:v>17.022203127859019</c:v>
                </c:pt>
                <c:pt idx="46">
                  <c:v>20.474615145448809</c:v>
                </c:pt>
                <c:pt idx="47">
                  <c:v>13.715212267129649</c:v>
                </c:pt>
                <c:pt idx="48">
                  <c:v>18.44508071624491</c:v>
                </c:pt>
                <c:pt idx="49">
                  <c:v>17.430561152255809</c:v>
                </c:pt>
                <c:pt idx="50">
                  <c:v>17.627805101999911</c:v>
                </c:pt>
                <c:pt idx="51">
                  <c:v>17.378914478132561</c:v>
                </c:pt>
                <c:pt idx="52">
                  <c:v>9.9941598986630655</c:v>
                </c:pt>
                <c:pt idx="53">
                  <c:v>16.43472866532947</c:v>
                </c:pt>
                <c:pt idx="54">
                  <c:v>18.447171695088411</c:v>
                </c:pt>
                <c:pt idx="55">
                  <c:v>20.902179382502769</c:v>
                </c:pt>
                <c:pt idx="56">
                  <c:v>22.881457675357559</c:v>
                </c:pt>
                <c:pt idx="57">
                  <c:v>22.39600048133229</c:v>
                </c:pt>
                <c:pt idx="58">
                  <c:v>27.38105610694257</c:v>
                </c:pt>
                <c:pt idx="59">
                  <c:v>26.096694534661651</c:v>
                </c:pt>
                <c:pt idx="60">
                  <c:v>26.611620028797201</c:v>
                </c:pt>
                <c:pt idx="61">
                  <c:v>26.53763951903122</c:v>
                </c:pt>
                <c:pt idx="62">
                  <c:v>18.61000512375038</c:v>
                </c:pt>
                <c:pt idx="63">
                  <c:v>33.761762030034753</c:v>
                </c:pt>
              </c:numCache>
            </c:numRef>
          </c:val>
          <c:extLst>
            <c:ext xmlns:c16="http://schemas.microsoft.com/office/drawing/2014/chart" uri="{C3380CC4-5D6E-409C-BE32-E72D297353CC}">
              <c16:uniqueId val="{00000004-B587-4451-AE74-DED60646B57C}"/>
            </c:ext>
          </c:extLst>
        </c:ser>
        <c:ser>
          <c:idx val="5"/>
          <c:order val="5"/>
          <c:tx>
            <c:strRef>
              <c:f>'Figure 1'!$I$3</c:f>
              <c:strCache>
                <c:ptCount val="1"/>
                <c:pt idx="0">
                  <c:v>Know it well, understand the concept</c:v>
                </c:pt>
              </c:strCache>
            </c:strRef>
          </c:tx>
          <c:spPr>
            <a:solidFill>
              <a:srgbClr val="D7191C"/>
            </a:solidFill>
            <a:ln w="25400">
              <a:noFill/>
            </a:ln>
          </c:spPr>
          <c:invertIfNegative val="0"/>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1'!$I$4:$I$67</c:f>
              <c:numCache>
                <c:formatCode>0</c:formatCode>
                <c:ptCount val="64"/>
                <c:pt idx="0">
                  <c:v>4.09510185000559</c:v>
                </c:pt>
                <c:pt idx="1">
                  <c:v>3.1014838673973579</c:v>
                </c:pt>
                <c:pt idx="2">
                  <c:v>1.7389226557531181</c:v>
                </c:pt>
                <c:pt idx="3">
                  <c:v>2.1599314814286732</c:v>
                </c:pt>
                <c:pt idx="4">
                  <c:v>2.0423826824937641</c:v>
                </c:pt>
                <c:pt idx="5">
                  <c:v>4.1689557331147782</c:v>
                </c:pt>
                <c:pt idx="6">
                  <c:v>6.8901521580611202</c:v>
                </c:pt>
                <c:pt idx="7">
                  <c:v>3.2817865666581549</c:v>
                </c:pt>
                <c:pt idx="8">
                  <c:v>2.7282232862492619</c:v>
                </c:pt>
                <c:pt idx="9">
                  <c:v>6.2867463979597051</c:v>
                </c:pt>
                <c:pt idx="10">
                  <c:v>2.7364402645036461</c:v>
                </c:pt>
                <c:pt idx="11">
                  <c:v>3.5616365302221231</c:v>
                </c:pt>
                <c:pt idx="12">
                  <c:v>7.1762475320704002</c:v>
                </c:pt>
                <c:pt idx="13">
                  <c:v>2.2678865896051219</c:v>
                </c:pt>
                <c:pt idx="14">
                  <c:v>3.908121673309735</c:v>
                </c:pt>
                <c:pt idx="15">
                  <c:v>3.597404792772664</c:v>
                </c:pt>
                <c:pt idx="16">
                  <c:v>7.3388691978986573</c:v>
                </c:pt>
                <c:pt idx="17">
                  <c:v>8.1698050758085987</c:v>
                </c:pt>
                <c:pt idx="18">
                  <c:v>10.202557808611269</c:v>
                </c:pt>
                <c:pt idx="19">
                  <c:v>6.9130095657963224</c:v>
                </c:pt>
                <c:pt idx="20">
                  <c:v>2.302724669863756</c:v>
                </c:pt>
                <c:pt idx="21">
                  <c:v>4.0822399985547797</c:v>
                </c:pt>
                <c:pt idx="22">
                  <c:v>4.9325903337247752</c:v>
                </c:pt>
                <c:pt idx="23">
                  <c:v>4.6744902102434542</c:v>
                </c:pt>
                <c:pt idx="24">
                  <c:v>15.27877287441447</c:v>
                </c:pt>
                <c:pt idx="25">
                  <c:v>10.274575902037849</c:v>
                </c:pt>
                <c:pt idx="26">
                  <c:v>3.1930413810316729</c:v>
                </c:pt>
                <c:pt idx="27">
                  <c:v>7.2427779600349824</c:v>
                </c:pt>
                <c:pt idx="28">
                  <c:v>4.7714948784126809</c:v>
                </c:pt>
                <c:pt idx="29">
                  <c:v>19.689510873786951</c:v>
                </c:pt>
                <c:pt idx="30">
                  <c:v>12.250684120217519</c:v>
                </c:pt>
                <c:pt idx="31">
                  <c:v>3.136190230287105</c:v>
                </c:pt>
                <c:pt idx="32">
                  <c:v>13.43222804910731</c:v>
                </c:pt>
                <c:pt idx="33">
                  <c:v>9.4694441480855804</c:v>
                </c:pt>
                <c:pt idx="34">
                  <c:v>15.358384776914329</c:v>
                </c:pt>
                <c:pt idx="35">
                  <c:v>13.082126065567619</c:v>
                </c:pt>
                <c:pt idx="36">
                  <c:v>8.7434419457103232</c:v>
                </c:pt>
                <c:pt idx="37">
                  <c:v>12.329130283562209</c:v>
                </c:pt>
                <c:pt idx="38">
                  <c:v>6.9840072116546299</c:v>
                </c:pt>
                <c:pt idx="39">
                  <c:v>10.92534346774991</c:v>
                </c:pt>
                <c:pt idx="40">
                  <c:v>6.3950347157332894</c:v>
                </c:pt>
                <c:pt idx="41">
                  <c:v>22.169856748105751</c:v>
                </c:pt>
                <c:pt idx="42">
                  <c:v>10.358483714588511</c:v>
                </c:pt>
                <c:pt idx="43">
                  <c:v>27.54814031041559</c:v>
                </c:pt>
                <c:pt idx="44">
                  <c:v>11.95114505955498</c:v>
                </c:pt>
                <c:pt idx="45">
                  <c:v>8.5710834900910857</c:v>
                </c:pt>
                <c:pt idx="46">
                  <c:v>7.5044265493577296</c:v>
                </c:pt>
                <c:pt idx="47">
                  <c:v>6.2704420234001361</c:v>
                </c:pt>
                <c:pt idx="48">
                  <c:v>11.79088948569019</c:v>
                </c:pt>
                <c:pt idx="49">
                  <c:v>36.171914727025062</c:v>
                </c:pt>
                <c:pt idx="50">
                  <c:v>9.5713458149685948</c:v>
                </c:pt>
                <c:pt idx="51">
                  <c:v>20.996532707466539</c:v>
                </c:pt>
                <c:pt idx="52">
                  <c:v>6.0361925189656054</c:v>
                </c:pt>
                <c:pt idx="53">
                  <c:v>9.23354395533873</c:v>
                </c:pt>
                <c:pt idx="54">
                  <c:v>27.108317499650649</c:v>
                </c:pt>
                <c:pt idx="55">
                  <c:v>35.064789052454543</c:v>
                </c:pt>
                <c:pt idx="56">
                  <c:v>25.343280559108241</c:v>
                </c:pt>
                <c:pt idx="57">
                  <c:v>23.768050711428049</c:v>
                </c:pt>
                <c:pt idx="58">
                  <c:v>17.44856317522088</c:v>
                </c:pt>
                <c:pt idx="59">
                  <c:v>32.354595511714841</c:v>
                </c:pt>
                <c:pt idx="60">
                  <c:v>28.73082722965103</c:v>
                </c:pt>
                <c:pt idx="61">
                  <c:v>14.37887800396093</c:v>
                </c:pt>
                <c:pt idx="62">
                  <c:v>54.751633122809842</c:v>
                </c:pt>
                <c:pt idx="63">
                  <c:v>19.686625599820921</c:v>
                </c:pt>
              </c:numCache>
            </c:numRef>
          </c:val>
          <c:extLst>
            <c:ext xmlns:c16="http://schemas.microsoft.com/office/drawing/2014/chart" uri="{C3380CC4-5D6E-409C-BE32-E72D297353CC}">
              <c16:uniqueId val="{00000005-B587-4451-AE74-DED60646B57C}"/>
            </c:ext>
          </c:extLst>
        </c:ser>
        <c:ser>
          <c:idx val="6"/>
          <c:order val="6"/>
          <c:tx>
            <c:strRef>
              <c:f>'Figure 1'!$J$3</c:f>
              <c:strCache>
                <c:ptCount val="1"/>
                <c:pt idx="0">
                  <c:v>buffer</c:v>
                </c:pt>
              </c:strCache>
            </c:strRef>
          </c:tx>
          <c:spPr>
            <a:noFill/>
            <a:ln w="25400">
              <a:noFill/>
            </a:ln>
          </c:spPr>
          <c:invertIfNegative val="0"/>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1'!$J$4:$J$67</c:f>
              <c:numCache>
                <c:formatCode>0</c:formatCode>
                <c:ptCount val="64"/>
                <c:pt idx="0">
                  <c:v>80.418717566348036</c:v>
                </c:pt>
                <c:pt idx="1">
                  <c:v>71.238330063758539</c:v>
                </c:pt>
                <c:pt idx="2">
                  <c:v>68.409603185576387</c:v>
                </c:pt>
                <c:pt idx="3">
                  <c:v>65.951200778683955</c:v>
                </c:pt>
                <c:pt idx="4">
                  <c:v>65.652491896998811</c:v>
                </c:pt>
                <c:pt idx="5">
                  <c:v>64.922934005512644</c:v>
                </c:pt>
                <c:pt idx="6">
                  <c:v>64.566185477863243</c:v>
                </c:pt>
                <c:pt idx="7">
                  <c:v>64.069537104306121</c:v>
                </c:pt>
                <c:pt idx="8">
                  <c:v>61.812841072796409</c:v>
                </c:pt>
                <c:pt idx="9">
                  <c:v>60.142514090758802</c:v>
                </c:pt>
                <c:pt idx="10">
                  <c:v>59.000324352983107</c:v>
                </c:pt>
                <c:pt idx="11">
                  <c:v>58.759360637153428</c:v>
                </c:pt>
                <c:pt idx="12">
                  <c:v>56.91267514903484</c:v>
                </c:pt>
                <c:pt idx="13">
                  <c:v>56.389293594815847</c:v>
                </c:pt>
                <c:pt idx="14">
                  <c:v>56.197864420706267</c:v>
                </c:pt>
                <c:pt idx="15">
                  <c:v>56.160693911544428</c:v>
                </c:pt>
                <c:pt idx="16">
                  <c:v>55.093130261998112</c:v>
                </c:pt>
                <c:pt idx="17">
                  <c:v>54.906202399748999</c:v>
                </c:pt>
                <c:pt idx="18">
                  <c:v>54.76462038567356</c:v>
                </c:pt>
                <c:pt idx="19">
                  <c:v>52.199990673985923</c:v>
                </c:pt>
                <c:pt idx="20">
                  <c:v>52.129994100451633</c:v>
                </c:pt>
                <c:pt idx="21">
                  <c:v>52.020342422175531</c:v>
                </c:pt>
                <c:pt idx="22">
                  <c:v>50.621774663317368</c:v>
                </c:pt>
                <c:pt idx="23">
                  <c:v>49.810129736005422</c:v>
                </c:pt>
                <c:pt idx="24">
                  <c:v>49.774725885360141</c:v>
                </c:pt>
                <c:pt idx="25">
                  <c:v>48.750688741902067</c:v>
                </c:pt>
                <c:pt idx="26">
                  <c:v>48.091079563422127</c:v>
                </c:pt>
                <c:pt idx="27">
                  <c:v>47.438411245952132</c:v>
                </c:pt>
                <c:pt idx="28">
                  <c:v>45.190989951229028</c:v>
                </c:pt>
                <c:pt idx="29">
                  <c:v>44.464435046959501</c:v>
                </c:pt>
                <c:pt idx="30">
                  <c:v>44.325467151840847</c:v>
                </c:pt>
                <c:pt idx="31">
                  <c:v>43.591552238996513</c:v>
                </c:pt>
                <c:pt idx="32">
                  <c:v>43.279423673853181</c:v>
                </c:pt>
                <c:pt idx="33">
                  <c:v>42.161333792533782</c:v>
                </c:pt>
                <c:pt idx="34">
                  <c:v>40.512046643936252</c:v>
                </c:pt>
                <c:pt idx="35">
                  <c:v>40.076728122125623</c:v>
                </c:pt>
                <c:pt idx="36">
                  <c:v>39.050882117684203</c:v>
                </c:pt>
                <c:pt idx="37">
                  <c:v>38.4125143068147</c:v>
                </c:pt>
                <c:pt idx="38">
                  <c:v>38.033799053821397</c:v>
                </c:pt>
                <c:pt idx="39">
                  <c:v>37.389251040839127</c:v>
                </c:pt>
                <c:pt idx="40">
                  <c:v>35.026153177392899</c:v>
                </c:pt>
                <c:pt idx="41">
                  <c:v>34.586921592167933</c:v>
                </c:pt>
                <c:pt idx="42">
                  <c:v>32.854534649959959</c:v>
                </c:pt>
                <c:pt idx="43">
                  <c:v>32.642411648568363</c:v>
                </c:pt>
                <c:pt idx="44">
                  <c:v>30.90463884624458</c:v>
                </c:pt>
                <c:pt idx="45">
                  <c:v>29.811152064915319</c:v>
                </c:pt>
                <c:pt idx="46">
                  <c:v>28.234722299160349</c:v>
                </c:pt>
                <c:pt idx="47">
                  <c:v>27.936061754959699</c:v>
                </c:pt>
                <c:pt idx="48">
                  <c:v>27.554008073839331</c:v>
                </c:pt>
                <c:pt idx="49">
                  <c:v>27.044853172493081</c:v>
                </c:pt>
                <c:pt idx="50">
                  <c:v>26.626198130893989</c:v>
                </c:pt>
                <c:pt idx="51">
                  <c:v>26.457343455218901</c:v>
                </c:pt>
                <c:pt idx="52">
                  <c:v>26.22046614364351</c:v>
                </c:pt>
                <c:pt idx="53">
                  <c:v>24.12091052361064</c:v>
                </c:pt>
                <c:pt idx="54">
                  <c:v>23.379522738700501</c:v>
                </c:pt>
                <c:pt idx="55">
                  <c:v>22.992926237812181</c:v>
                </c:pt>
                <c:pt idx="56">
                  <c:v>16.317791457802439</c:v>
                </c:pt>
                <c:pt idx="57">
                  <c:v>14.46508256683166</c:v>
                </c:pt>
                <c:pt idx="58">
                  <c:v>13.159675243657169</c:v>
                </c:pt>
                <c:pt idx="59">
                  <c:v>12.070140595933591</c:v>
                </c:pt>
                <c:pt idx="60">
                  <c:v>10.717731054124391</c:v>
                </c:pt>
                <c:pt idx="61">
                  <c:v>10.629433855192669</c:v>
                </c:pt>
                <c:pt idx="62">
                  <c:v>9.3845001274556807</c:v>
                </c:pt>
                <c:pt idx="63">
                  <c:v>8.1942888408471219</c:v>
                </c:pt>
              </c:numCache>
            </c:numRef>
          </c:val>
          <c:extLst>
            <c:ext xmlns:c16="http://schemas.microsoft.com/office/drawing/2014/chart" uri="{C3380CC4-5D6E-409C-BE32-E72D297353CC}">
              <c16:uniqueId val="{00000006-B587-4451-AE74-DED60646B57C}"/>
            </c:ext>
          </c:extLst>
        </c:ser>
        <c:ser>
          <c:idx val="7"/>
          <c:order val="7"/>
          <c:tx>
            <c:strRef>
              <c:f>'Figure 1'!$K$3</c:f>
              <c:strCache>
                <c:ptCount val="1"/>
                <c:pt idx="0">
                  <c:v>%starting category</c:v>
                </c:pt>
              </c:strCache>
            </c:strRef>
          </c:tx>
          <c:spPr>
            <a:noFill/>
            <a:ln w="25400">
              <a:noFill/>
            </a:ln>
          </c:spPr>
          <c:invertIfNegative val="0"/>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1'!$K$4:$K$67</c:f>
              <c:numCache>
                <c:formatCode>0</c:formatCode>
                <c:ptCount val="64"/>
                <c:pt idx="0">
                  <c:v>68.419210371225915</c:v>
                </c:pt>
                <c:pt idx="1">
                  <c:v>52.173559076525919</c:v>
                </c:pt>
                <c:pt idx="2">
                  <c:v>83.599329913586843</c:v>
                </c:pt>
                <c:pt idx="3">
                  <c:v>81.570010219279311</c:v>
                </c:pt>
                <c:pt idx="4">
                  <c:v>84.463161253467803</c:v>
                </c:pt>
                <c:pt idx="5">
                  <c:v>65.589993125928913</c:v>
                </c:pt>
                <c:pt idx="6">
                  <c:v>81.819053653845103</c:v>
                </c:pt>
                <c:pt idx="7">
                  <c:v>82.44887741423986</c:v>
                </c:pt>
                <c:pt idx="8">
                  <c:v>82.092521874612714</c:v>
                </c:pt>
                <c:pt idx="9">
                  <c:v>65.457182547632968</c:v>
                </c:pt>
                <c:pt idx="10">
                  <c:v>75.162484207321867</c:v>
                </c:pt>
                <c:pt idx="11">
                  <c:v>74.773970003567769</c:v>
                </c:pt>
                <c:pt idx="12">
                  <c:v>85.005479563076648</c:v>
                </c:pt>
                <c:pt idx="13">
                  <c:v>72.752622728242287</c:v>
                </c:pt>
                <c:pt idx="14">
                  <c:v>74.829148661376195</c:v>
                </c:pt>
                <c:pt idx="15">
                  <c:v>75.682845082663178</c:v>
                </c:pt>
                <c:pt idx="16">
                  <c:v>66.373280795663277</c:v>
                </c:pt>
                <c:pt idx="17">
                  <c:v>59.360159913303157</c:v>
                </c:pt>
                <c:pt idx="18">
                  <c:v>58.924778542559302</c:v>
                </c:pt>
                <c:pt idx="19">
                  <c:v>73.325269514472311</c:v>
                </c:pt>
                <c:pt idx="20">
                  <c:v>93.651607480137557</c:v>
                </c:pt>
                <c:pt idx="21">
                  <c:v>88.657803464315137</c:v>
                </c:pt>
                <c:pt idx="22">
                  <c:v>84.115652200497181</c:v>
                </c:pt>
                <c:pt idx="23">
                  <c:v>88.859131573507341</c:v>
                </c:pt>
                <c:pt idx="24">
                  <c:v>58.691450922956548</c:v>
                </c:pt>
                <c:pt idx="25">
                  <c:v>86.614962666682402</c:v>
                </c:pt>
                <c:pt idx="26">
                  <c:v>81.490685377273152</c:v>
                </c:pt>
                <c:pt idx="27">
                  <c:v>82.998817809908928</c:v>
                </c:pt>
                <c:pt idx="28">
                  <c:v>85.845054291202715</c:v>
                </c:pt>
                <c:pt idx="29">
                  <c:v>63.631470761241196</c:v>
                </c:pt>
                <c:pt idx="30">
                  <c:v>75.574321222489644</c:v>
                </c:pt>
                <c:pt idx="31">
                  <c:v>82.551027048348203</c:v>
                </c:pt>
                <c:pt idx="32">
                  <c:v>84.166788792226342</c:v>
                </c:pt>
                <c:pt idx="33">
                  <c:v>86.84185105382538</c:v>
                </c:pt>
                <c:pt idx="34">
                  <c:v>79.789167337544299</c:v>
                </c:pt>
                <c:pt idx="35">
                  <c:v>90.424113306903863</c:v>
                </c:pt>
                <c:pt idx="36">
                  <c:v>81.0150165564459</c:v>
                </c:pt>
                <c:pt idx="37">
                  <c:v>27.334125413189259</c:v>
                </c:pt>
                <c:pt idx="38">
                  <c:v>92.160262582724286</c:v>
                </c:pt>
                <c:pt idx="39">
                  <c:v>87.267021880700966</c:v>
                </c:pt>
                <c:pt idx="40">
                  <c:v>66.740858024105506</c:v>
                </c:pt>
                <c:pt idx="41">
                  <c:v>88.220174285001875</c:v>
                </c:pt>
                <c:pt idx="42">
                  <c:v>90.521619644344199</c:v>
                </c:pt>
                <c:pt idx="43">
                  <c:v>87.29730691215525</c:v>
                </c:pt>
                <c:pt idx="44">
                  <c:v>90.171741332173582</c:v>
                </c:pt>
                <c:pt idx="45">
                  <c:v>88.950422807173183</c:v>
                </c:pt>
                <c:pt idx="46">
                  <c:v>88.402617776345124</c:v>
                </c:pt>
                <c:pt idx="47">
                  <c:v>56.519461411314182</c:v>
                </c:pt>
                <c:pt idx="48">
                  <c:v>95.150848196165342</c:v>
                </c:pt>
                <c:pt idx="49">
                  <c:v>87.765307815546265</c:v>
                </c:pt>
                <c:pt idx="50">
                  <c:v>88.781828742112197</c:v>
                </c:pt>
                <c:pt idx="51">
                  <c:v>35.07457034312938</c:v>
                </c:pt>
                <c:pt idx="52">
                  <c:v>37.189580381768948</c:v>
                </c:pt>
                <c:pt idx="53">
                  <c:v>83.698828518953377</c:v>
                </c:pt>
                <c:pt idx="54">
                  <c:v>96.907043229811094</c:v>
                </c:pt>
                <c:pt idx="55">
                  <c:v>90.150712185664446</c:v>
                </c:pt>
                <c:pt idx="56">
                  <c:v>86.015333754652602</c:v>
                </c:pt>
                <c:pt idx="57">
                  <c:v>85.033739601921113</c:v>
                </c:pt>
                <c:pt idx="58">
                  <c:v>55.926646117982649</c:v>
                </c:pt>
                <c:pt idx="59">
                  <c:v>75.505305977943351</c:v>
                </c:pt>
                <c:pt idx="60">
                  <c:v>44.901835516799061</c:v>
                </c:pt>
                <c:pt idx="61">
                  <c:v>90.452025532895391</c:v>
                </c:pt>
                <c:pt idx="62">
                  <c:v>63.936680499833258</c:v>
                </c:pt>
                <c:pt idx="63">
                  <c:v>38.66770655966274</c:v>
                </c:pt>
              </c:numCache>
            </c:numRef>
          </c:val>
          <c:extLst>
            <c:ext xmlns:c16="http://schemas.microsoft.com/office/drawing/2014/chart" uri="{C3380CC4-5D6E-409C-BE32-E72D297353CC}">
              <c16:uniqueId val="{00000007-B587-4451-AE74-DED60646B57C}"/>
            </c:ext>
          </c:extLst>
        </c:ser>
        <c:ser>
          <c:idx val="8"/>
          <c:order val="8"/>
          <c:tx>
            <c:strRef>
              <c:f>'Figure 1'!$L$3</c:f>
              <c:strCache>
                <c:ptCount val="1"/>
                <c:pt idx="0">
                  <c:v>% group_1</c:v>
                </c:pt>
              </c:strCache>
            </c:strRef>
          </c:tx>
          <c:spPr>
            <a:solidFill>
              <a:srgbClr val="2C7BB6"/>
            </a:solidFill>
            <a:ln w="25400">
              <a:noFill/>
            </a:ln>
          </c:spPr>
          <c:invertIfNegative val="0"/>
          <c:dLbls>
            <c:spPr>
              <a:noFill/>
              <a:ln w="25400">
                <a:noFill/>
              </a:ln>
            </c:spPr>
            <c:txPr>
              <a:bodyPr wrap="square" lIns="38100" tIns="19050" rIns="38100" bIns="19050" anchor="ctr">
                <a:spAutoFit/>
              </a:bodyPr>
              <a:lstStyle/>
              <a:p>
                <a:pPr>
                  <a:defRPr sz="900" b="1">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1'!$L$4:$L$67</c:f>
              <c:numCache>
                <c:formatCode>0</c:formatCode>
                <c:ptCount val="64"/>
                <c:pt idx="0">
                  <c:v>31.580789628774092</c:v>
                </c:pt>
                <c:pt idx="1">
                  <c:v>47.826440923474081</c:v>
                </c:pt>
                <c:pt idx="2">
                  <c:v>16.40067008641314</c:v>
                </c:pt>
                <c:pt idx="3">
                  <c:v>18.429989780720689</c:v>
                </c:pt>
                <c:pt idx="4">
                  <c:v>15.53683874653219</c:v>
                </c:pt>
                <c:pt idx="5">
                  <c:v>34.41000687407108</c:v>
                </c:pt>
                <c:pt idx="6">
                  <c:v>18.180946346154911</c:v>
                </c:pt>
                <c:pt idx="7">
                  <c:v>17.551122585760119</c:v>
                </c:pt>
                <c:pt idx="8">
                  <c:v>17.907478125387279</c:v>
                </c:pt>
                <c:pt idx="9">
                  <c:v>34.542817452367018</c:v>
                </c:pt>
                <c:pt idx="10">
                  <c:v>24.837515792678118</c:v>
                </c:pt>
                <c:pt idx="11">
                  <c:v>25.226029996432221</c:v>
                </c:pt>
                <c:pt idx="12">
                  <c:v>14.994520436923359</c:v>
                </c:pt>
                <c:pt idx="13">
                  <c:v>27.247377271757731</c:v>
                </c:pt>
                <c:pt idx="14">
                  <c:v>25.170851338623809</c:v>
                </c:pt>
                <c:pt idx="15">
                  <c:v>24.317154917336801</c:v>
                </c:pt>
                <c:pt idx="16">
                  <c:v>33.626719204336709</c:v>
                </c:pt>
                <c:pt idx="17">
                  <c:v>40.639840086696843</c:v>
                </c:pt>
                <c:pt idx="18">
                  <c:v>41.075221457440698</c:v>
                </c:pt>
                <c:pt idx="19">
                  <c:v>26.674730485527672</c:v>
                </c:pt>
                <c:pt idx="20">
                  <c:v>6.3483925198624629</c:v>
                </c:pt>
                <c:pt idx="21">
                  <c:v>11.34219653568487</c:v>
                </c:pt>
                <c:pt idx="22">
                  <c:v>15.884347799502819</c:v>
                </c:pt>
                <c:pt idx="23">
                  <c:v>11.14086842649264</c:v>
                </c:pt>
                <c:pt idx="24">
                  <c:v>41.308549077043438</c:v>
                </c:pt>
                <c:pt idx="25">
                  <c:v>13.38503733331761</c:v>
                </c:pt>
                <c:pt idx="26">
                  <c:v>18.509314622726851</c:v>
                </c:pt>
                <c:pt idx="27">
                  <c:v>17.001182190091068</c:v>
                </c:pt>
                <c:pt idx="28">
                  <c:v>14.15494570879728</c:v>
                </c:pt>
                <c:pt idx="29">
                  <c:v>36.368529238758782</c:v>
                </c:pt>
                <c:pt idx="30">
                  <c:v>24.425678777510349</c:v>
                </c:pt>
                <c:pt idx="31">
                  <c:v>17.448972951651811</c:v>
                </c:pt>
                <c:pt idx="32">
                  <c:v>15.83321120777363</c:v>
                </c:pt>
                <c:pt idx="33">
                  <c:v>13.15814894617461</c:v>
                </c:pt>
                <c:pt idx="34">
                  <c:v>20.210832662455701</c:v>
                </c:pt>
                <c:pt idx="35">
                  <c:v>9.5758866930961375</c:v>
                </c:pt>
                <c:pt idx="36">
                  <c:v>18.984983443554089</c:v>
                </c:pt>
                <c:pt idx="37">
                  <c:v>72.66587458681073</c:v>
                </c:pt>
                <c:pt idx="38">
                  <c:v>7.8397374172756997</c:v>
                </c:pt>
                <c:pt idx="39">
                  <c:v>12.73297811929903</c:v>
                </c:pt>
                <c:pt idx="40">
                  <c:v>33.259141975894501</c:v>
                </c:pt>
                <c:pt idx="41">
                  <c:v>11.779825714998131</c:v>
                </c:pt>
                <c:pt idx="42">
                  <c:v>9.4783803556557942</c:v>
                </c:pt>
                <c:pt idx="43">
                  <c:v>12.702693087844739</c:v>
                </c:pt>
                <c:pt idx="44">
                  <c:v>9.8282586678263772</c:v>
                </c:pt>
                <c:pt idx="45">
                  <c:v>11.04957719282682</c:v>
                </c:pt>
                <c:pt idx="46">
                  <c:v>11.597382223654879</c:v>
                </c:pt>
                <c:pt idx="47">
                  <c:v>43.48053858868581</c:v>
                </c:pt>
                <c:pt idx="48">
                  <c:v>4.8491518038346317</c:v>
                </c:pt>
                <c:pt idx="49">
                  <c:v>12.234692184453721</c:v>
                </c:pt>
                <c:pt idx="50">
                  <c:v>11.2181712578878</c:v>
                </c:pt>
                <c:pt idx="51">
                  <c:v>64.925429656870605</c:v>
                </c:pt>
                <c:pt idx="52">
                  <c:v>62.810419618231037</c:v>
                </c:pt>
                <c:pt idx="53">
                  <c:v>16.301171481046602</c:v>
                </c:pt>
                <c:pt idx="54">
                  <c:v>3.092956770188914</c:v>
                </c:pt>
                <c:pt idx="55">
                  <c:v>9.8492878143355203</c:v>
                </c:pt>
                <c:pt idx="56">
                  <c:v>13.98466624534738</c:v>
                </c:pt>
                <c:pt idx="57">
                  <c:v>14.96626039807888</c:v>
                </c:pt>
                <c:pt idx="58">
                  <c:v>44.073353882017337</c:v>
                </c:pt>
                <c:pt idx="59">
                  <c:v>24.494694022056638</c:v>
                </c:pt>
                <c:pt idx="60">
                  <c:v>55.098164483200932</c:v>
                </c:pt>
                <c:pt idx="61">
                  <c:v>9.5479744671045896</c:v>
                </c:pt>
                <c:pt idx="62">
                  <c:v>36.063319500166727</c:v>
                </c:pt>
                <c:pt idx="63">
                  <c:v>61.332293440337253</c:v>
                </c:pt>
              </c:numCache>
            </c:numRef>
          </c:val>
          <c:extLst>
            <c:ext xmlns:c16="http://schemas.microsoft.com/office/drawing/2014/chart" uri="{C3380CC4-5D6E-409C-BE32-E72D297353CC}">
              <c16:uniqueId val="{00000008-B587-4451-AE74-DED60646B57C}"/>
            </c:ext>
          </c:extLst>
        </c:ser>
        <c:ser>
          <c:idx val="9"/>
          <c:order val="9"/>
          <c:tx>
            <c:strRef>
              <c:f>'Figure 1'!$M$3</c:f>
              <c:strCache>
                <c:ptCount val="1"/>
                <c:pt idx="0">
                  <c:v>% group_2</c:v>
                </c:pt>
              </c:strCache>
            </c:strRef>
          </c:tx>
          <c:spPr>
            <a:solidFill>
              <a:srgbClr val="ABD9E9"/>
            </a:solidFill>
            <a:ln w="25400">
              <a:noFill/>
            </a:ln>
          </c:spPr>
          <c:invertIfNegative val="0"/>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1'!$M$4:$M$67</c:f>
              <c:numCache>
                <c:formatCode>0</c:formatCode>
                <c:ptCount val="64"/>
                <c:pt idx="0">
                  <c:v>19.994120880775089</c:v>
                </c:pt>
                <c:pt idx="1">
                  <c:v>24.868640748848001</c:v>
                </c:pt>
                <c:pt idx="2">
                  <c:v>15.49601886745017</c:v>
                </c:pt>
                <c:pt idx="3">
                  <c:v>18.91087811558754</c:v>
                </c:pt>
                <c:pt idx="4">
                  <c:v>16.55579881044644</c:v>
                </c:pt>
                <c:pt idx="5">
                  <c:v>19.178238762980179</c:v>
                </c:pt>
                <c:pt idx="6">
                  <c:v>14.05433707613488</c:v>
                </c:pt>
                <c:pt idx="7">
                  <c:v>17.93409833621218</c:v>
                </c:pt>
                <c:pt idx="8">
                  <c:v>19.523799756129591</c:v>
                </c:pt>
                <c:pt idx="9">
                  <c:v>15.1633115293952</c:v>
                </c:pt>
                <c:pt idx="10">
                  <c:v>22.87505816622437</c:v>
                </c:pt>
                <c:pt idx="11">
                  <c:v>15.98822822249595</c:v>
                </c:pt>
                <c:pt idx="12">
                  <c:v>16.867265356979949</c:v>
                </c:pt>
                <c:pt idx="13">
                  <c:v>21.366496797523371</c:v>
                </c:pt>
                <c:pt idx="14">
                  <c:v>15.92367258282326</c:v>
                </c:pt>
                <c:pt idx="15">
                  <c:v>15.89321820223484</c:v>
                </c:pt>
                <c:pt idx="16">
                  <c:v>21.665083881865929</c:v>
                </c:pt>
                <c:pt idx="17">
                  <c:v>16.286291904903852</c:v>
                </c:pt>
                <c:pt idx="18">
                  <c:v>23.13492093697084</c:v>
                </c:pt>
                <c:pt idx="19">
                  <c:v>18.02519123217391</c:v>
                </c:pt>
                <c:pt idx="20">
                  <c:v>13.938609666771841</c:v>
                </c:pt>
                <c:pt idx="21">
                  <c:v>12.635554330366199</c:v>
                </c:pt>
                <c:pt idx="22">
                  <c:v>14.399879986531079</c:v>
                </c:pt>
                <c:pt idx="23">
                  <c:v>14.217376299936101</c:v>
                </c:pt>
                <c:pt idx="24">
                  <c:v>25.053548544067549</c:v>
                </c:pt>
                <c:pt idx="25">
                  <c:v>14.166275965628341</c:v>
                </c:pt>
                <c:pt idx="26">
                  <c:v>18.627306102472819</c:v>
                </c:pt>
                <c:pt idx="27">
                  <c:v>14.80683744456873</c:v>
                </c:pt>
                <c:pt idx="28">
                  <c:v>15.023348399704039</c:v>
                </c:pt>
                <c:pt idx="29">
                  <c:v>23.45579958754961</c:v>
                </c:pt>
                <c:pt idx="30">
                  <c:v>20.335522599303189</c:v>
                </c:pt>
                <c:pt idx="31">
                  <c:v>20.326995411873408</c:v>
                </c:pt>
                <c:pt idx="32">
                  <c:v>12.78648046403281</c:v>
                </c:pt>
                <c:pt idx="33">
                  <c:v>15.790023395993961</c:v>
                </c:pt>
                <c:pt idx="34">
                  <c:v>12.86217563793735</c:v>
                </c:pt>
                <c:pt idx="35">
                  <c:v>8.6988222379739515</c:v>
                </c:pt>
                <c:pt idx="36">
                  <c:v>14.69394938545843</c:v>
                </c:pt>
                <c:pt idx="37">
                  <c:v>11.662195415122349</c:v>
                </c:pt>
                <c:pt idx="38">
                  <c:v>14.418973713941011</c:v>
                </c:pt>
                <c:pt idx="39">
                  <c:v>18.132318635685351</c:v>
                </c:pt>
                <c:pt idx="40">
                  <c:v>21.492728191838761</c:v>
                </c:pt>
                <c:pt idx="41">
                  <c:v>14.11176950465471</c:v>
                </c:pt>
                <c:pt idx="42">
                  <c:v>10.65461090208847</c:v>
                </c:pt>
                <c:pt idx="43">
                  <c:v>10.345412240771839</c:v>
                </c:pt>
                <c:pt idx="44">
                  <c:v>16.364487391051021</c:v>
                </c:pt>
                <c:pt idx="45">
                  <c:v>18.341762852710222</c:v>
                </c:pt>
                <c:pt idx="46">
                  <c:v>13.856640951475869</c:v>
                </c:pt>
                <c:pt idx="47">
                  <c:v>22.47020256326352</c:v>
                </c:pt>
                <c:pt idx="48">
                  <c:v>14.9085269916042</c:v>
                </c:pt>
                <c:pt idx="49">
                  <c:v>11.410239680410401</c:v>
                </c:pt>
                <c:pt idx="50">
                  <c:v>11.165005710746501</c:v>
                </c:pt>
                <c:pt idx="51">
                  <c:v>16.697531269867209</c:v>
                </c:pt>
                <c:pt idx="52">
                  <c:v>23.31215949318463</c:v>
                </c:pt>
                <c:pt idx="53">
                  <c:v>16.303043554138529</c:v>
                </c:pt>
                <c:pt idx="54">
                  <c:v>5.4231357563560332</c:v>
                </c:pt>
                <c:pt idx="55">
                  <c:v>9.9696961118414098</c:v>
                </c:pt>
                <c:pt idx="56">
                  <c:v>12.983913855520759</c:v>
                </c:pt>
                <c:pt idx="57">
                  <c:v>16.608170510052251</c:v>
                </c:pt>
                <c:pt idx="58">
                  <c:v>18.944361978194479</c:v>
                </c:pt>
                <c:pt idx="59">
                  <c:v>13.33707953479313</c:v>
                </c:pt>
                <c:pt idx="60">
                  <c:v>17.128725928754331</c:v>
                </c:pt>
                <c:pt idx="61">
                  <c:v>16.037474208310329</c:v>
                </c:pt>
                <c:pt idx="62">
                  <c:v>15.1136859880581</c:v>
                </c:pt>
                <c:pt idx="63">
                  <c:v>17.616323349630651</c:v>
                </c:pt>
              </c:numCache>
            </c:numRef>
          </c:val>
          <c:extLst>
            <c:ext xmlns:c16="http://schemas.microsoft.com/office/drawing/2014/chart" uri="{C3380CC4-5D6E-409C-BE32-E72D297353CC}">
              <c16:uniqueId val="{00000009-B587-4451-AE74-DED60646B57C}"/>
            </c:ext>
          </c:extLst>
        </c:ser>
        <c:ser>
          <c:idx val="10"/>
          <c:order val="10"/>
          <c:tx>
            <c:strRef>
              <c:f>'Figure 1'!$N$3</c:f>
              <c:strCache>
                <c:ptCount val="1"/>
                <c:pt idx="0">
                  <c:v>% group_3</c:v>
                </c:pt>
              </c:strCache>
            </c:strRef>
          </c:tx>
          <c:spPr>
            <a:solidFill>
              <a:srgbClr val="FFFFBF"/>
            </a:solidFill>
            <a:ln w="25400">
              <a:noFill/>
            </a:ln>
          </c:spPr>
          <c:invertIfNegative val="0"/>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1'!$N$4:$N$67</c:f>
              <c:numCache>
                <c:formatCode>0</c:formatCode>
                <c:ptCount val="64"/>
                <c:pt idx="0">
                  <c:v>17.28560610248433</c:v>
                </c:pt>
                <c:pt idx="1">
                  <c:v>15.167620820415101</c:v>
                </c:pt>
                <c:pt idx="2">
                  <c:v>21.661587507776499</c:v>
                </c:pt>
                <c:pt idx="3">
                  <c:v>24.980946956081421</c:v>
                </c:pt>
                <c:pt idx="4">
                  <c:v>22.353482542696408</c:v>
                </c:pt>
                <c:pt idx="5">
                  <c:v>19.10914843348322</c:v>
                </c:pt>
                <c:pt idx="6">
                  <c:v>18.319900380896041</c:v>
                </c:pt>
                <c:pt idx="7">
                  <c:v>21.35431264699665</c:v>
                </c:pt>
                <c:pt idx="8">
                  <c:v>21.952248044371888</c:v>
                </c:pt>
                <c:pt idx="9">
                  <c:v>17.295890514121361</c:v>
                </c:pt>
                <c:pt idx="10">
                  <c:v>20.553044707461691</c:v>
                </c:pt>
                <c:pt idx="11">
                  <c:v>16.360490834768189</c:v>
                </c:pt>
                <c:pt idx="12">
                  <c:v>16.445732438600249</c:v>
                </c:pt>
                <c:pt idx="13">
                  <c:v>21.716004194110361</c:v>
                </c:pt>
                <c:pt idx="14">
                  <c:v>19.892396438975481</c:v>
                </c:pt>
                <c:pt idx="15">
                  <c:v>22.843602008332962</c:v>
                </c:pt>
                <c:pt idx="16">
                  <c:v>17.273539193480541</c:v>
                </c:pt>
                <c:pt idx="17">
                  <c:v>14.271483502873959</c:v>
                </c:pt>
                <c:pt idx="18">
                  <c:v>17.341982472346331</c:v>
                </c:pt>
                <c:pt idx="19">
                  <c:v>17.0534834934526</c:v>
                </c:pt>
                <c:pt idx="20">
                  <c:v>15.25601426355343</c:v>
                </c:pt>
                <c:pt idx="21">
                  <c:v>17.618587579956731</c:v>
                </c:pt>
                <c:pt idx="22">
                  <c:v>20.22168084958782</c:v>
                </c:pt>
                <c:pt idx="23">
                  <c:v>18.526194653195379</c:v>
                </c:pt>
                <c:pt idx="24">
                  <c:v>15.387086304335471</c:v>
                </c:pt>
                <c:pt idx="25">
                  <c:v>21.64988440194227</c:v>
                </c:pt>
                <c:pt idx="26">
                  <c:v>22.186804447019099</c:v>
                </c:pt>
                <c:pt idx="27">
                  <c:v>19.200173173176879</c:v>
                </c:pt>
                <c:pt idx="28">
                  <c:v>17.802000580864579</c:v>
                </c:pt>
                <c:pt idx="29">
                  <c:v>18.27736901256873</c:v>
                </c:pt>
                <c:pt idx="30">
                  <c:v>23.694536781974801</c:v>
                </c:pt>
                <c:pt idx="31">
                  <c:v>20.72582155012158</c:v>
                </c:pt>
                <c:pt idx="32">
                  <c:v>16.282898599333581</c:v>
                </c:pt>
                <c:pt idx="33">
                  <c:v>24.975727768650771</c:v>
                </c:pt>
                <c:pt idx="34">
                  <c:v>19.196461862678689</c:v>
                </c:pt>
                <c:pt idx="35">
                  <c:v>14.901984272065491</c:v>
                </c:pt>
                <c:pt idx="36">
                  <c:v>20.36419845384129</c:v>
                </c:pt>
                <c:pt idx="37">
                  <c:v>7.8711603105792696</c:v>
                </c:pt>
                <c:pt idx="38">
                  <c:v>15.423057442738161</c:v>
                </c:pt>
                <c:pt idx="39">
                  <c:v>25.163556249011389</c:v>
                </c:pt>
                <c:pt idx="40">
                  <c:v>21.839397067961141</c:v>
                </c:pt>
                <c:pt idx="41">
                  <c:v>16.272549151406491</c:v>
                </c:pt>
                <c:pt idx="42">
                  <c:v>16.670011824381771</c:v>
                </c:pt>
                <c:pt idx="43">
                  <c:v>17.48436736417985</c:v>
                </c:pt>
                <c:pt idx="44">
                  <c:v>22.329580518376449</c:v>
                </c:pt>
                <c:pt idx="45">
                  <c:v>22.16114125188367</c:v>
                </c:pt>
                <c:pt idx="46">
                  <c:v>21.98609211391868</c:v>
                </c:pt>
                <c:pt idx="47">
                  <c:v>20.709638760325841</c:v>
                </c:pt>
                <c:pt idx="48">
                  <c:v>15.90886767898221</c:v>
                </c:pt>
                <c:pt idx="49">
                  <c:v>12.865817745754811</c:v>
                </c:pt>
                <c:pt idx="50">
                  <c:v>19.92234035874613</c:v>
                </c:pt>
                <c:pt idx="51">
                  <c:v>8.961964272691155</c:v>
                </c:pt>
                <c:pt idx="52">
                  <c:v>8.4869136384896144</c:v>
                </c:pt>
                <c:pt idx="53">
                  <c:v>18.758416372676852</c:v>
                </c:pt>
                <c:pt idx="54">
                  <c:v>9.5148182783138875</c:v>
                </c:pt>
                <c:pt idx="55">
                  <c:v>9.8325724868262174</c:v>
                </c:pt>
                <c:pt idx="56">
                  <c:v>20.836684596890009</c:v>
                </c:pt>
                <c:pt idx="57">
                  <c:v>22.95307091826902</c:v>
                </c:pt>
                <c:pt idx="58">
                  <c:v>22.059521777830629</c:v>
                </c:pt>
                <c:pt idx="59">
                  <c:v>21.7190589651449</c:v>
                </c:pt>
                <c:pt idx="60">
                  <c:v>14.88597090806352</c:v>
                </c:pt>
                <c:pt idx="61">
                  <c:v>24.02572286827828</c:v>
                </c:pt>
                <c:pt idx="62">
                  <c:v>18.115265430852659</c:v>
                </c:pt>
                <c:pt idx="63">
                  <c:v>14.38496204523037</c:v>
                </c:pt>
              </c:numCache>
            </c:numRef>
          </c:val>
          <c:extLst>
            <c:ext xmlns:c16="http://schemas.microsoft.com/office/drawing/2014/chart" uri="{C3380CC4-5D6E-409C-BE32-E72D297353CC}">
              <c16:uniqueId val="{0000000A-B587-4451-AE74-DED60646B57C}"/>
            </c:ext>
          </c:extLst>
        </c:ser>
        <c:ser>
          <c:idx val="11"/>
          <c:order val="11"/>
          <c:tx>
            <c:strRef>
              <c:f>'Figure 1'!$O$3</c:f>
              <c:strCache>
                <c:ptCount val="1"/>
                <c:pt idx="0">
                  <c:v>% group_4</c:v>
                </c:pt>
              </c:strCache>
            </c:strRef>
          </c:tx>
          <c:spPr>
            <a:solidFill>
              <a:srgbClr val="FDAE61"/>
            </a:solidFill>
            <a:ln w="25400">
              <a:noFill/>
            </a:ln>
          </c:spPr>
          <c:invertIfNegative val="0"/>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1'!$O$4:$O$67</c:f>
              <c:numCache>
                <c:formatCode>0</c:formatCode>
                <c:ptCount val="64"/>
                <c:pt idx="0">
                  <c:v>15.34654697264383</c:v>
                </c:pt>
                <c:pt idx="1">
                  <c:v>7.2900615027828826</c:v>
                </c:pt>
                <c:pt idx="2">
                  <c:v>23.734868886274128</c:v>
                </c:pt>
                <c:pt idx="3">
                  <c:v>20.694927805153821</c:v>
                </c:pt>
                <c:pt idx="4">
                  <c:v>22.96822876394663</c:v>
                </c:pt>
                <c:pt idx="5">
                  <c:v>15.70528131777758</c:v>
                </c:pt>
                <c:pt idx="6">
                  <c:v>18.51296609421161</c:v>
                </c:pt>
                <c:pt idx="7">
                  <c:v>20.875135547228911</c:v>
                </c:pt>
                <c:pt idx="8">
                  <c:v>21.796159486244399</c:v>
                </c:pt>
                <c:pt idx="9">
                  <c:v>13.37133279583556</c:v>
                </c:pt>
                <c:pt idx="10">
                  <c:v>14.93133963833175</c:v>
                </c:pt>
                <c:pt idx="11">
                  <c:v>16.272568970870651</c:v>
                </c:pt>
                <c:pt idx="12">
                  <c:v>19.479657656751041</c:v>
                </c:pt>
                <c:pt idx="13">
                  <c:v>16.82445353478154</c:v>
                </c:pt>
                <c:pt idx="14">
                  <c:v>16.523724868501279</c:v>
                </c:pt>
                <c:pt idx="15">
                  <c:v>23.337528688293389</c:v>
                </c:pt>
                <c:pt idx="16">
                  <c:v>11.486814717276721</c:v>
                </c:pt>
                <c:pt idx="17">
                  <c:v>10.27739096075728</c:v>
                </c:pt>
                <c:pt idx="18">
                  <c:v>10.76005605124181</c:v>
                </c:pt>
                <c:pt idx="19">
                  <c:v>16.625212022388329</c:v>
                </c:pt>
                <c:pt idx="20">
                  <c:v>39.764021068498067</c:v>
                </c:pt>
                <c:pt idx="21">
                  <c:v>24.409200646065951</c:v>
                </c:pt>
                <c:pt idx="22">
                  <c:v>19.459774436145651</c:v>
                </c:pt>
                <c:pt idx="23">
                  <c:v>30.4511487487338</c:v>
                </c:pt>
                <c:pt idx="24">
                  <c:v>7.742060690421301</c:v>
                </c:pt>
                <c:pt idx="25">
                  <c:v>24.656717689567522</c:v>
                </c:pt>
                <c:pt idx="26">
                  <c:v>19.034822177941852</c:v>
                </c:pt>
                <c:pt idx="27">
                  <c:v>20.79545942619562</c:v>
                </c:pt>
                <c:pt idx="28">
                  <c:v>25.958587279631189</c:v>
                </c:pt>
                <c:pt idx="29">
                  <c:v>11.550415099543599</c:v>
                </c:pt>
                <c:pt idx="30">
                  <c:v>17.063226076497969</c:v>
                </c:pt>
                <c:pt idx="31">
                  <c:v>31.400584888802399</c:v>
                </c:pt>
                <c:pt idx="32">
                  <c:v>20.847561317015639</c:v>
                </c:pt>
                <c:pt idx="33">
                  <c:v>25.707752873998569</c:v>
                </c:pt>
                <c:pt idx="34">
                  <c:v>22.74504402310782</c:v>
                </c:pt>
                <c:pt idx="35">
                  <c:v>18.22700344859766</c:v>
                </c:pt>
                <c:pt idx="36">
                  <c:v>19.747952543006171</c:v>
                </c:pt>
                <c:pt idx="37">
                  <c:v>4.274776983554732</c:v>
                </c:pt>
                <c:pt idx="38">
                  <c:v>25.9230223084739</c:v>
                </c:pt>
                <c:pt idx="39">
                  <c:v>24.6211930299032</c:v>
                </c:pt>
                <c:pt idx="40">
                  <c:v>15.319394249217501</c:v>
                </c:pt>
                <c:pt idx="41">
                  <c:v>15.746486853535931</c:v>
                </c:pt>
                <c:pt idx="42">
                  <c:v>25.11901776720071</c:v>
                </c:pt>
                <c:pt idx="43">
                  <c:v>21.41640270277864</c:v>
                </c:pt>
                <c:pt idx="44">
                  <c:v>29.025728505104919</c:v>
                </c:pt>
                <c:pt idx="45">
                  <c:v>25.283355899071111</c:v>
                </c:pt>
                <c:pt idx="46">
                  <c:v>27.58942449248525</c:v>
                </c:pt>
                <c:pt idx="47">
                  <c:v>10.152667547388271</c:v>
                </c:pt>
                <c:pt idx="48">
                  <c:v>28.388580502601751</c:v>
                </c:pt>
                <c:pt idx="49">
                  <c:v>21.161841436398159</c:v>
                </c:pt>
                <c:pt idx="50">
                  <c:v>24.431627552431681</c:v>
                </c:pt>
                <c:pt idx="51">
                  <c:v>5.2208730641347216</c:v>
                </c:pt>
                <c:pt idx="52">
                  <c:v>3.915123905606968</c:v>
                </c:pt>
                <c:pt idx="53">
                  <c:v>21.561387754905731</c:v>
                </c:pt>
                <c:pt idx="54">
                  <c:v>22.584015214145811</c:v>
                </c:pt>
                <c:pt idx="55">
                  <c:v>20.551857079290599</c:v>
                </c:pt>
                <c:pt idx="56">
                  <c:v>24.386662830832179</c:v>
                </c:pt>
                <c:pt idx="57">
                  <c:v>22.02601358491037</c:v>
                </c:pt>
                <c:pt idx="58">
                  <c:v>9.8694627686749197</c:v>
                </c:pt>
                <c:pt idx="59">
                  <c:v>17.858581366943419</c:v>
                </c:pt>
                <c:pt idx="60">
                  <c:v>7.5526328095019872</c:v>
                </c:pt>
                <c:pt idx="61">
                  <c:v>27.49090129875113</c:v>
                </c:pt>
                <c:pt idx="62">
                  <c:v>11.32084971235918</c:v>
                </c:pt>
                <c:pt idx="63">
                  <c:v>5.06492525826327</c:v>
                </c:pt>
              </c:numCache>
            </c:numRef>
          </c:val>
          <c:extLst>
            <c:ext xmlns:c16="http://schemas.microsoft.com/office/drawing/2014/chart" uri="{C3380CC4-5D6E-409C-BE32-E72D297353CC}">
              <c16:uniqueId val="{0000000B-B587-4451-AE74-DED60646B57C}"/>
            </c:ext>
          </c:extLst>
        </c:ser>
        <c:ser>
          <c:idx val="12"/>
          <c:order val="12"/>
          <c:tx>
            <c:strRef>
              <c:f>'Figure 1'!$P$3</c:f>
              <c:strCache>
                <c:ptCount val="1"/>
                <c:pt idx="0">
                  <c:v>% group_5</c:v>
                </c:pt>
              </c:strCache>
            </c:strRef>
          </c:tx>
          <c:spPr>
            <a:solidFill>
              <a:srgbClr val="D7191C"/>
            </a:solidFill>
            <a:ln w="25400">
              <a:noFill/>
            </a:ln>
          </c:spPr>
          <c:invertIfNegative val="0"/>
          <c:cat>
            <c:strRef>
              <c:f>'Figure 1'!$C$4:$C$67</c:f>
              <c:strCache>
                <c:ptCount val="64"/>
                <c:pt idx="0">
                  <c:v>Tunisia</c:v>
                </c:pt>
                <c:pt idx="1">
                  <c:v>Sweden</c:v>
                </c:pt>
                <c:pt idx="2">
                  <c:v>Perm(Russian Federation)</c:v>
                </c:pt>
                <c:pt idx="3">
                  <c:v>Estonia</c:v>
                </c:pt>
                <c:pt idx="4">
                  <c:v>Russian Federation</c:v>
                </c:pt>
                <c:pt idx="5">
                  <c:v>Latvia</c:v>
                </c:pt>
                <c:pt idx="6">
                  <c:v>Luxembourg</c:v>
                </c:pt>
                <c:pt idx="7">
                  <c:v>Ireland</c:v>
                </c:pt>
                <c:pt idx="8">
                  <c:v>United Kingdom</c:v>
                </c:pt>
                <c:pt idx="9">
                  <c:v>Belgium</c:v>
                </c:pt>
                <c:pt idx="10">
                  <c:v>Czech Republic</c:v>
                </c:pt>
                <c:pt idx="11">
                  <c:v>France</c:v>
                </c:pt>
                <c:pt idx="12">
                  <c:v>Argentina</c:v>
                </c:pt>
                <c:pt idx="13">
                  <c:v>Hungary</c:v>
                </c:pt>
                <c:pt idx="14">
                  <c:v>Slovak Republic</c:v>
                </c:pt>
                <c:pt idx="15">
                  <c:v>Turkey</c:v>
                </c:pt>
                <c:pt idx="16">
                  <c:v>Switzerland</c:v>
                </c:pt>
                <c:pt idx="17">
                  <c:v>Israel</c:v>
                </c:pt>
                <c:pt idx="18">
                  <c:v>Austria</c:v>
                </c:pt>
                <c:pt idx="19">
                  <c:v>Greece</c:v>
                </c:pt>
                <c:pt idx="20">
                  <c:v>Thailand</c:v>
                </c:pt>
                <c:pt idx="21">
                  <c:v>Serbia</c:v>
                </c:pt>
                <c:pt idx="22">
                  <c:v>Denmark</c:v>
                </c:pt>
                <c:pt idx="23">
                  <c:v>Malaysia</c:v>
                </c:pt>
                <c:pt idx="24">
                  <c:v>Liechtenstein</c:v>
                </c:pt>
                <c:pt idx="25">
                  <c:v>Australia</c:v>
                </c:pt>
                <c:pt idx="26">
                  <c:v>Lithuania</c:v>
                </c:pt>
                <c:pt idx="27">
                  <c:v>Portugal</c:v>
                </c:pt>
                <c:pt idx="28">
                  <c:v>Kazakhstan</c:v>
                </c:pt>
                <c:pt idx="29">
                  <c:v>Germany</c:v>
                </c:pt>
                <c:pt idx="30">
                  <c:v>Uruguay</c:v>
                </c:pt>
                <c:pt idx="31">
                  <c:v>Indonesia</c:v>
                </c:pt>
                <c:pt idx="32">
                  <c:v>Montenegro</c:v>
                </c:pt>
                <c:pt idx="33">
                  <c:v>New Zealand</c:v>
                </c:pt>
                <c:pt idx="34">
                  <c:v>Netherlands</c:v>
                </c:pt>
                <c:pt idx="35">
                  <c:v>Croatia</c:v>
                </c:pt>
                <c:pt idx="36">
                  <c:v>Costa Rica</c:v>
                </c:pt>
                <c:pt idx="37">
                  <c:v>Iceland</c:v>
                </c:pt>
                <c:pt idx="38">
                  <c:v>Romania</c:v>
                </c:pt>
                <c:pt idx="39">
                  <c:v>Brazil</c:v>
                </c:pt>
                <c:pt idx="40">
                  <c:v>Finland</c:v>
                </c:pt>
                <c:pt idx="41">
                  <c:v>Qatar</c:v>
                </c:pt>
                <c:pt idx="42">
                  <c:v>Italy</c:v>
                </c:pt>
                <c:pt idx="43">
                  <c:v>Singapore</c:v>
                </c:pt>
                <c:pt idx="44">
                  <c:v>Colombia</c:v>
                </c:pt>
                <c:pt idx="45">
                  <c:v>Mexico</c:v>
                </c:pt>
                <c:pt idx="46">
                  <c:v>Chile</c:v>
                </c:pt>
                <c:pt idx="47">
                  <c:v>Japan</c:v>
                </c:pt>
                <c:pt idx="48">
                  <c:v>Peru</c:v>
                </c:pt>
                <c:pt idx="49">
                  <c:v>United Arab Emirates</c:v>
                </c:pt>
                <c:pt idx="50">
                  <c:v>Slovenia</c:v>
                </c:pt>
                <c:pt idx="51">
                  <c:v>Spain</c:v>
                </c:pt>
                <c:pt idx="52">
                  <c:v>Korea</c:v>
                </c:pt>
                <c:pt idx="53">
                  <c:v>Bulgaria</c:v>
                </c:pt>
                <c:pt idx="54">
                  <c:v>Albania</c:v>
                </c:pt>
                <c:pt idx="55">
                  <c:v>Jordan</c:v>
                </c:pt>
                <c:pt idx="56">
                  <c:v>Canada</c:v>
                </c:pt>
                <c:pt idx="57">
                  <c:v>United States of America</c:v>
                </c:pt>
                <c:pt idx="58">
                  <c:v>Viet Nam</c:v>
                </c:pt>
                <c:pt idx="59">
                  <c:v>Macao-China</c:v>
                </c:pt>
                <c:pt idx="60">
                  <c:v>Hong Kong-China</c:v>
                </c:pt>
                <c:pt idx="61">
                  <c:v>Poland</c:v>
                </c:pt>
                <c:pt idx="62">
                  <c:v>Shanghai-China</c:v>
                </c:pt>
                <c:pt idx="63">
                  <c:v>Chinese Taipei</c:v>
                </c:pt>
              </c:strCache>
            </c:strRef>
          </c:cat>
          <c:val>
            <c:numRef>
              <c:f>'Figure 1'!$P$4:$P$67</c:f>
              <c:numCache>
                <c:formatCode>0</c:formatCode>
                <c:ptCount val="64"/>
                <c:pt idx="0">
                  <c:v>15.792936415322631</c:v>
                </c:pt>
                <c:pt idx="1">
                  <c:v>4.8472360044799263</c:v>
                </c:pt>
                <c:pt idx="2">
                  <c:v>22.706854652086061</c:v>
                </c:pt>
                <c:pt idx="3">
                  <c:v>16.983257342456529</c:v>
                </c:pt>
                <c:pt idx="4">
                  <c:v>22.585651136378299</c:v>
                </c:pt>
                <c:pt idx="5">
                  <c:v>11.59732461168794</c:v>
                </c:pt>
                <c:pt idx="6">
                  <c:v>30.93185010260256</c:v>
                </c:pt>
                <c:pt idx="7">
                  <c:v>22.2853308838021</c:v>
                </c:pt>
                <c:pt idx="8">
                  <c:v>18.820314587866829</c:v>
                </c:pt>
                <c:pt idx="9">
                  <c:v>19.626647708280839</c:v>
                </c:pt>
                <c:pt idx="10">
                  <c:v>16.803041695304071</c:v>
                </c:pt>
                <c:pt idx="11">
                  <c:v>26.152681975432969</c:v>
                </c:pt>
                <c:pt idx="12">
                  <c:v>32.212824110745373</c:v>
                </c:pt>
                <c:pt idx="13">
                  <c:v>12.845668201826999</c:v>
                </c:pt>
                <c:pt idx="14">
                  <c:v>22.489354771076179</c:v>
                </c:pt>
                <c:pt idx="15">
                  <c:v>13.608496183802041</c:v>
                </c:pt>
                <c:pt idx="16">
                  <c:v>15.947843003040081</c:v>
                </c:pt>
                <c:pt idx="17">
                  <c:v>18.524993544768069</c:v>
                </c:pt>
                <c:pt idx="18">
                  <c:v>7.6878190820003107</c:v>
                </c:pt>
                <c:pt idx="19">
                  <c:v>21.621382766457501</c:v>
                </c:pt>
                <c:pt idx="20">
                  <c:v>24.692962481314169</c:v>
                </c:pt>
                <c:pt idx="21">
                  <c:v>33.994460907926253</c:v>
                </c:pt>
                <c:pt idx="22">
                  <c:v>30.034316928232631</c:v>
                </c:pt>
                <c:pt idx="23">
                  <c:v>25.664411871642081</c:v>
                </c:pt>
                <c:pt idx="24">
                  <c:v>10.508755384132231</c:v>
                </c:pt>
                <c:pt idx="25">
                  <c:v>26.142084609544259</c:v>
                </c:pt>
                <c:pt idx="26">
                  <c:v>21.64175264983939</c:v>
                </c:pt>
                <c:pt idx="27">
                  <c:v>28.196347765967712</c:v>
                </c:pt>
                <c:pt idx="28">
                  <c:v>27.061118031002909</c:v>
                </c:pt>
                <c:pt idx="29">
                  <c:v>10.34788706157927</c:v>
                </c:pt>
                <c:pt idx="30">
                  <c:v>14.481035764713679</c:v>
                </c:pt>
                <c:pt idx="31">
                  <c:v>10.097625197550821</c:v>
                </c:pt>
                <c:pt idx="32">
                  <c:v>34.249848411844319</c:v>
                </c:pt>
                <c:pt idx="33">
                  <c:v>20.36834701518211</c:v>
                </c:pt>
                <c:pt idx="34">
                  <c:v>24.985485813820471</c:v>
                </c:pt>
                <c:pt idx="35">
                  <c:v>48.596303348266758</c:v>
                </c:pt>
                <c:pt idx="36">
                  <c:v>26.208916174140011</c:v>
                </c:pt>
                <c:pt idx="37">
                  <c:v>3.525992703932928</c:v>
                </c:pt>
                <c:pt idx="38">
                  <c:v>36.395209117571248</c:v>
                </c:pt>
                <c:pt idx="39">
                  <c:v>19.34995396610103</c:v>
                </c:pt>
                <c:pt idx="40">
                  <c:v>8.0893385150880999</c:v>
                </c:pt>
                <c:pt idx="41">
                  <c:v>42.089368775404743</c:v>
                </c:pt>
                <c:pt idx="42">
                  <c:v>38.077979150673251</c:v>
                </c:pt>
                <c:pt idx="43">
                  <c:v>38.051124604424942</c:v>
                </c:pt>
                <c:pt idx="44">
                  <c:v>22.451944917641239</c:v>
                </c:pt>
                <c:pt idx="45">
                  <c:v>23.16416280350818</c:v>
                </c:pt>
                <c:pt idx="46">
                  <c:v>24.97046021846532</c:v>
                </c:pt>
                <c:pt idx="47">
                  <c:v>3.1869525403365548</c:v>
                </c:pt>
                <c:pt idx="48">
                  <c:v>35.944873022977212</c:v>
                </c:pt>
                <c:pt idx="49">
                  <c:v>42.327408952982907</c:v>
                </c:pt>
                <c:pt idx="50">
                  <c:v>33.262855120187901</c:v>
                </c:pt>
                <c:pt idx="51">
                  <c:v>4.1942017364362796</c:v>
                </c:pt>
                <c:pt idx="52">
                  <c:v>1.4753833444877129</c:v>
                </c:pt>
                <c:pt idx="53">
                  <c:v>27.075980837232301</c:v>
                </c:pt>
                <c:pt idx="54">
                  <c:v>59.385073980995351</c:v>
                </c:pt>
                <c:pt idx="55">
                  <c:v>49.796586507706252</c:v>
                </c:pt>
                <c:pt idx="56">
                  <c:v>27.80807247140968</c:v>
                </c:pt>
                <c:pt idx="57">
                  <c:v>23.446484588689479</c:v>
                </c:pt>
                <c:pt idx="58">
                  <c:v>5.0532995932826337</c:v>
                </c:pt>
                <c:pt idx="59">
                  <c:v>22.590586111061931</c:v>
                </c:pt>
                <c:pt idx="60">
                  <c:v>5.3345058704792354</c:v>
                </c:pt>
                <c:pt idx="61">
                  <c:v>22.89792715755566</c:v>
                </c:pt>
                <c:pt idx="62">
                  <c:v>19.386879368563349</c:v>
                </c:pt>
                <c:pt idx="63">
                  <c:v>1.6014959065384411</c:v>
                </c:pt>
              </c:numCache>
            </c:numRef>
          </c:val>
          <c:extLst>
            <c:ext xmlns:c16="http://schemas.microsoft.com/office/drawing/2014/chart" uri="{C3380CC4-5D6E-409C-BE32-E72D297353CC}">
              <c16:uniqueId val="{0000000C-B587-4451-AE74-DED60646B57C}"/>
            </c:ext>
          </c:extLst>
        </c:ser>
        <c:dLbls>
          <c:showLegendKey val="0"/>
          <c:showVal val="0"/>
          <c:showCatName val="0"/>
          <c:showSerName val="0"/>
          <c:showPercent val="0"/>
          <c:showBubbleSize val="0"/>
        </c:dLbls>
        <c:gapWidth val="80"/>
        <c:overlap val="100"/>
        <c:axId val="2111397376"/>
        <c:axId val="2111400928"/>
      </c:barChart>
      <c:catAx>
        <c:axId val="21113973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1" i="0" u="none" strike="noStrike" kern="1200" baseline="0">
                <a:solidFill>
                  <a:sysClr val="windowText" lastClr="000000"/>
                </a:solidFill>
                <a:latin typeface="+mn-lt"/>
                <a:ea typeface="+mn-ea"/>
                <a:cs typeface="+mn-cs"/>
              </a:defRPr>
            </a:pPr>
            <a:endParaRPr lang="en-US"/>
          </a:p>
        </c:txPr>
        <c:crossAx val="2111400928"/>
        <c:crosses val="autoZero"/>
        <c:auto val="1"/>
        <c:lblAlgn val="ctr"/>
        <c:lblOffset val="100"/>
        <c:noMultiLvlLbl val="0"/>
      </c:catAx>
      <c:valAx>
        <c:axId val="2111400928"/>
        <c:scaling>
          <c:orientation val="minMax"/>
          <c:max val="40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2111397376"/>
        <c:crosses val="autoZero"/>
        <c:crossBetween val="between"/>
      </c:valAx>
      <c:spPr>
        <a:noFill/>
        <a:ln w="25400">
          <a:noFill/>
        </a:ln>
      </c:spPr>
    </c:plotArea>
    <c:legend>
      <c:legendPos val="b"/>
      <c:legendEntry>
        <c:idx val="0"/>
        <c:delete val="1"/>
      </c:legendEntry>
      <c:legendEntry>
        <c:idx val="6"/>
        <c:delete val="1"/>
      </c:legendEntry>
      <c:legendEntry>
        <c:idx val="7"/>
        <c:delete val="1"/>
      </c:legendEntry>
      <c:legendEntry>
        <c:idx val="8"/>
        <c:delete val="1"/>
      </c:legendEntry>
      <c:legendEntry>
        <c:idx val="9"/>
        <c:delete val="1"/>
      </c:legendEntry>
      <c:legendEntry>
        <c:idx val="10"/>
        <c:delete val="1"/>
      </c:legendEntry>
      <c:legendEntry>
        <c:idx val="11"/>
        <c:delete val="1"/>
      </c:legendEntry>
      <c:legendEntry>
        <c:idx val="12"/>
        <c:delete val="1"/>
      </c:legendEntry>
      <c:layout>
        <c:manualLayout>
          <c:xMode val="edge"/>
          <c:yMode val="edge"/>
          <c:x val="6.4153250813798496E-2"/>
          <c:y val="0.94132375140329405"/>
          <c:w val="0.87169349837240295"/>
          <c:h val="4.43086329760536E-2"/>
        </c:manualLayout>
      </c:layout>
      <c:overlay val="0"/>
      <c:spPr>
        <a:noFill/>
        <a:ln w="25400">
          <a:noFill/>
        </a:ln>
      </c:spPr>
      <c:txPr>
        <a:bodyPr rot="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3"/>
          <c:order val="0"/>
          <c:tx>
            <c:strRef>
              <c:f>'Figure 2'!$D$2</c:f>
              <c:strCache>
                <c:ptCount val="1"/>
                <c:pt idx="0">
                  <c:v>Over claimers</c:v>
                </c:pt>
              </c:strCache>
            </c:strRef>
          </c:tx>
          <c:spPr>
            <a:solidFill>
              <a:srgbClr val="A6611A"/>
            </a:solidFill>
            <a:ln w="25400">
              <a:noFill/>
            </a:ln>
          </c:spPr>
          <c:invertIfNegative val="0"/>
          <c:dLbls>
            <c:spPr>
              <a:noFill/>
              <a:ln w="25400">
                <a:noFill/>
              </a:ln>
            </c:spPr>
            <c:txPr>
              <a:bodyPr wrap="square" lIns="38100" tIns="19050" rIns="38100" bIns="19050" anchor="ctr">
                <a:spAutoFit/>
              </a:bodyPr>
              <a:lstStyle/>
              <a:p>
                <a:pPr>
                  <a:defRPr sz="900" b="1">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'Figure 2'!$C$3:$C$66</c:f>
              <c:strCache>
                <c:ptCount val="64"/>
                <c:pt idx="0">
                  <c:v>Sweden</c:v>
                </c:pt>
                <c:pt idx="1">
                  <c:v>Indonesia</c:v>
                </c:pt>
                <c:pt idx="2">
                  <c:v>Malaysia</c:v>
                </c:pt>
                <c:pt idx="3">
                  <c:v>Iceland</c:v>
                </c:pt>
                <c:pt idx="4">
                  <c:v>Kazakhstan</c:v>
                </c:pt>
                <c:pt idx="5">
                  <c:v>Mexico</c:v>
                </c:pt>
                <c:pt idx="6">
                  <c:v>New Zealand</c:v>
                </c:pt>
                <c:pt idx="7">
                  <c:v>Jordan</c:v>
                </c:pt>
                <c:pt idx="8">
                  <c:v>Denmark</c:v>
                </c:pt>
                <c:pt idx="9">
                  <c:v>United Kingdom</c:v>
                </c:pt>
                <c:pt idx="10">
                  <c:v>Australia</c:v>
                </c:pt>
                <c:pt idx="11">
                  <c:v>Montenegro</c:v>
                </c:pt>
                <c:pt idx="12">
                  <c:v>Ireland</c:v>
                </c:pt>
                <c:pt idx="13">
                  <c:v>Tunisia</c:v>
                </c:pt>
                <c:pt idx="14">
                  <c:v>Russian Federation</c:v>
                </c:pt>
                <c:pt idx="15">
                  <c:v>Costa Rica</c:v>
                </c:pt>
                <c:pt idx="16">
                  <c:v>Qatar</c:v>
                </c:pt>
                <c:pt idx="17">
                  <c:v>Peru</c:v>
                </c:pt>
                <c:pt idx="18">
                  <c:v>Colombia</c:v>
                </c:pt>
                <c:pt idx="19">
                  <c:v>Finland</c:v>
                </c:pt>
                <c:pt idx="20">
                  <c:v>Brazil</c:v>
                </c:pt>
                <c:pt idx="21">
                  <c:v>Argentina</c:v>
                </c:pt>
                <c:pt idx="22">
                  <c:v>Thailand</c:v>
                </c:pt>
                <c:pt idx="23">
                  <c:v>Perm(Russian Federation)</c:v>
                </c:pt>
                <c:pt idx="24">
                  <c:v>United Arab Emirates</c:v>
                </c:pt>
                <c:pt idx="25">
                  <c:v>Poland</c:v>
                </c:pt>
                <c:pt idx="26">
                  <c:v>Albania</c:v>
                </c:pt>
                <c:pt idx="27">
                  <c:v>Luxembourg</c:v>
                </c:pt>
                <c:pt idx="28">
                  <c:v>Serbia</c:v>
                </c:pt>
                <c:pt idx="29">
                  <c:v>Estonia</c:v>
                </c:pt>
                <c:pt idx="30">
                  <c:v>Hong Kong-China</c:v>
                </c:pt>
                <c:pt idx="31">
                  <c:v>Uruguay</c:v>
                </c:pt>
                <c:pt idx="32">
                  <c:v>Canada</c:v>
                </c:pt>
                <c:pt idx="33">
                  <c:v>Israel</c:v>
                </c:pt>
                <c:pt idx="34">
                  <c:v>Netherlands</c:v>
                </c:pt>
                <c:pt idx="35">
                  <c:v>United States of America</c:v>
                </c:pt>
                <c:pt idx="36">
                  <c:v>Greece</c:v>
                </c:pt>
                <c:pt idx="37">
                  <c:v>Czech Republic</c:v>
                </c:pt>
                <c:pt idx="38">
                  <c:v>Chile</c:v>
                </c:pt>
                <c:pt idx="39">
                  <c:v>Singapore</c:v>
                </c:pt>
                <c:pt idx="40">
                  <c:v>Shanghai-China</c:v>
                </c:pt>
                <c:pt idx="41">
                  <c:v>Portugal</c:v>
                </c:pt>
                <c:pt idx="42">
                  <c:v>Slovenia</c:v>
                </c:pt>
                <c:pt idx="43">
                  <c:v>Bulgaria</c:v>
                </c:pt>
                <c:pt idx="44">
                  <c:v>Macao-China</c:v>
                </c:pt>
                <c:pt idx="45">
                  <c:v>Japan</c:v>
                </c:pt>
                <c:pt idx="46">
                  <c:v>Slovak Republic</c:v>
                </c:pt>
                <c:pt idx="47">
                  <c:v>Croatia</c:v>
                </c:pt>
                <c:pt idx="48">
                  <c:v>Viet Nam</c:v>
                </c:pt>
                <c:pt idx="49">
                  <c:v>Germany</c:v>
                </c:pt>
                <c:pt idx="50">
                  <c:v>France</c:v>
                </c:pt>
                <c:pt idx="51">
                  <c:v>Liechtenstein</c:v>
                </c:pt>
                <c:pt idx="52">
                  <c:v>Lithuania</c:v>
                </c:pt>
                <c:pt idx="53">
                  <c:v>Switzerland</c:v>
                </c:pt>
                <c:pt idx="54">
                  <c:v>Latvia</c:v>
                </c:pt>
                <c:pt idx="55">
                  <c:v>Italy</c:v>
                </c:pt>
                <c:pt idx="56">
                  <c:v>Romania</c:v>
                </c:pt>
                <c:pt idx="57">
                  <c:v>Turkey</c:v>
                </c:pt>
                <c:pt idx="58">
                  <c:v>Austria</c:v>
                </c:pt>
                <c:pt idx="59">
                  <c:v>Belgium</c:v>
                </c:pt>
                <c:pt idx="60">
                  <c:v>Hungary</c:v>
                </c:pt>
                <c:pt idx="61">
                  <c:v>Chinese Taipei</c:v>
                </c:pt>
                <c:pt idx="62">
                  <c:v>Spain</c:v>
                </c:pt>
                <c:pt idx="63">
                  <c:v>Korea</c:v>
                </c:pt>
              </c:strCache>
            </c:strRef>
          </c:cat>
          <c:val>
            <c:numRef>
              <c:f>'Figure 2'!$D$3:$D$66</c:f>
              <c:numCache>
                <c:formatCode>0</c:formatCode>
                <c:ptCount val="64"/>
                <c:pt idx="0">
                  <c:v>18.339289817967259</c:v>
                </c:pt>
                <c:pt idx="1">
                  <c:v>16.01846176974162</c:v>
                </c:pt>
                <c:pt idx="2">
                  <c:v>15.810466913627151</c:v>
                </c:pt>
                <c:pt idx="3">
                  <c:v>15.679188250818781</c:v>
                </c:pt>
                <c:pt idx="4">
                  <c:v>15.629456340286071</c:v>
                </c:pt>
                <c:pt idx="5">
                  <c:v>15.25523932495914</c:v>
                </c:pt>
                <c:pt idx="6">
                  <c:v>15.16713819926327</c:v>
                </c:pt>
                <c:pt idx="7">
                  <c:v>14.81486876024435</c:v>
                </c:pt>
                <c:pt idx="8">
                  <c:v>14.5467884897049</c:v>
                </c:pt>
                <c:pt idx="9">
                  <c:v>14.5186069307177</c:v>
                </c:pt>
                <c:pt idx="10">
                  <c:v>13.85374917474244</c:v>
                </c:pt>
                <c:pt idx="11">
                  <c:v>13.84868362670543</c:v>
                </c:pt>
                <c:pt idx="12">
                  <c:v>13.79375861957072</c:v>
                </c:pt>
                <c:pt idx="13">
                  <c:v>13.76557426293591</c:v>
                </c:pt>
                <c:pt idx="14">
                  <c:v>13.72927024180499</c:v>
                </c:pt>
                <c:pt idx="15">
                  <c:v>13.648442009517961</c:v>
                </c:pt>
                <c:pt idx="16">
                  <c:v>13.63993812593827</c:v>
                </c:pt>
                <c:pt idx="17">
                  <c:v>13.54887523051576</c:v>
                </c:pt>
                <c:pt idx="18">
                  <c:v>13.539715720318981</c:v>
                </c:pt>
                <c:pt idx="19">
                  <c:v>13.30308490058691</c:v>
                </c:pt>
                <c:pt idx="20">
                  <c:v>13.225750728014811</c:v>
                </c:pt>
                <c:pt idx="21">
                  <c:v>13.201005823975789</c:v>
                </c:pt>
                <c:pt idx="22">
                  <c:v>13.17625085111726</c:v>
                </c:pt>
                <c:pt idx="23">
                  <c:v>13.1627370058746</c:v>
                </c:pt>
                <c:pt idx="24">
                  <c:v>13.092367833813521</c:v>
                </c:pt>
                <c:pt idx="25">
                  <c:v>13.0878272419999</c:v>
                </c:pt>
                <c:pt idx="26">
                  <c:v>12.94976090685749</c:v>
                </c:pt>
                <c:pt idx="27">
                  <c:v>12.91398806558281</c:v>
                </c:pt>
                <c:pt idx="28">
                  <c:v>12.8202792421285</c:v>
                </c:pt>
                <c:pt idx="29">
                  <c:v>12.66856051566981</c:v>
                </c:pt>
                <c:pt idx="30">
                  <c:v>12.654199719276461</c:v>
                </c:pt>
                <c:pt idx="31">
                  <c:v>12.587372407569591</c:v>
                </c:pt>
                <c:pt idx="32">
                  <c:v>12.52923700845078</c:v>
                </c:pt>
                <c:pt idx="33">
                  <c:v>12.474265173579701</c:v>
                </c:pt>
                <c:pt idx="34">
                  <c:v>12.157097203093331</c:v>
                </c:pt>
                <c:pt idx="35">
                  <c:v>11.96300435937928</c:v>
                </c:pt>
                <c:pt idx="36">
                  <c:v>11.95336179864724</c:v>
                </c:pt>
                <c:pt idx="37">
                  <c:v>11.91460580687936</c:v>
                </c:pt>
                <c:pt idx="38">
                  <c:v>11.9042476414179</c:v>
                </c:pt>
                <c:pt idx="39">
                  <c:v>11.82483425728671</c:v>
                </c:pt>
                <c:pt idx="40">
                  <c:v>11.796774089468</c:v>
                </c:pt>
                <c:pt idx="41">
                  <c:v>11.75013387600011</c:v>
                </c:pt>
                <c:pt idx="42">
                  <c:v>11.70977483102747</c:v>
                </c:pt>
                <c:pt idx="43">
                  <c:v>11.47282780626194</c:v>
                </c:pt>
                <c:pt idx="44">
                  <c:v>11.33860233954395</c:v>
                </c:pt>
                <c:pt idx="45">
                  <c:v>11.334404605792029</c:v>
                </c:pt>
                <c:pt idx="46">
                  <c:v>11.21974633639001</c:v>
                </c:pt>
                <c:pt idx="47">
                  <c:v>11.137355242205791</c:v>
                </c:pt>
                <c:pt idx="48">
                  <c:v>10.904379512691809</c:v>
                </c:pt>
                <c:pt idx="49">
                  <c:v>10.85280762207711</c:v>
                </c:pt>
                <c:pt idx="50">
                  <c:v>10.711754815928559</c:v>
                </c:pt>
                <c:pt idx="51">
                  <c:v>10.67260650686794</c:v>
                </c:pt>
                <c:pt idx="52">
                  <c:v>10.57389094779019</c:v>
                </c:pt>
                <c:pt idx="53">
                  <c:v>10.488392695042799</c:v>
                </c:pt>
                <c:pt idx="54">
                  <c:v>10.467574945645829</c:v>
                </c:pt>
                <c:pt idx="55">
                  <c:v>10.45660941764141</c:v>
                </c:pt>
                <c:pt idx="56">
                  <c:v>10.417294812732109</c:v>
                </c:pt>
                <c:pt idx="57">
                  <c:v>10.19880160042074</c:v>
                </c:pt>
                <c:pt idx="58">
                  <c:v>9.8393942862038912</c:v>
                </c:pt>
                <c:pt idx="59">
                  <c:v>9.7389767162600869</c:v>
                </c:pt>
                <c:pt idx="60">
                  <c:v>8.9806241188517788</c:v>
                </c:pt>
                <c:pt idx="61">
                  <c:v>8.9058457092038665</c:v>
                </c:pt>
                <c:pt idx="62">
                  <c:v>8.4527795304678151</c:v>
                </c:pt>
                <c:pt idx="63">
                  <c:v>8.2552113615507725</c:v>
                </c:pt>
              </c:numCache>
            </c:numRef>
          </c:val>
          <c:extLst>
            <c:ext xmlns:c16="http://schemas.microsoft.com/office/drawing/2014/chart" uri="{C3380CC4-5D6E-409C-BE32-E72D297353CC}">
              <c16:uniqueId val="{00000000-7CB4-4AF4-A74D-3E9B28A27DC1}"/>
            </c:ext>
          </c:extLst>
        </c:ser>
        <c:ser>
          <c:idx val="0"/>
          <c:order val="1"/>
          <c:tx>
            <c:strRef>
              <c:f>'Figure 2'!$E$2</c:f>
              <c:strCache>
                <c:ptCount val="1"/>
                <c:pt idx="0">
                  <c:v>Low claimers</c:v>
                </c:pt>
              </c:strCache>
            </c:strRef>
          </c:tx>
          <c:spPr>
            <a:solidFill>
              <a:srgbClr val="DFC27D"/>
            </a:solidFill>
            <a:ln w="25400">
              <a:noFill/>
            </a:ln>
          </c:spPr>
          <c:invertIfNegative val="0"/>
          <c:cat>
            <c:strRef>
              <c:f>'Figure 2'!$C$3:$C$66</c:f>
              <c:strCache>
                <c:ptCount val="64"/>
                <c:pt idx="0">
                  <c:v>Sweden</c:v>
                </c:pt>
                <c:pt idx="1">
                  <c:v>Indonesia</c:v>
                </c:pt>
                <c:pt idx="2">
                  <c:v>Malaysia</c:v>
                </c:pt>
                <c:pt idx="3">
                  <c:v>Iceland</c:v>
                </c:pt>
                <c:pt idx="4">
                  <c:v>Kazakhstan</c:v>
                </c:pt>
                <c:pt idx="5">
                  <c:v>Mexico</c:v>
                </c:pt>
                <c:pt idx="6">
                  <c:v>New Zealand</c:v>
                </c:pt>
                <c:pt idx="7">
                  <c:v>Jordan</c:v>
                </c:pt>
                <c:pt idx="8">
                  <c:v>Denmark</c:v>
                </c:pt>
                <c:pt idx="9">
                  <c:v>United Kingdom</c:v>
                </c:pt>
                <c:pt idx="10">
                  <c:v>Australia</c:v>
                </c:pt>
                <c:pt idx="11">
                  <c:v>Montenegro</c:v>
                </c:pt>
                <c:pt idx="12">
                  <c:v>Ireland</c:v>
                </c:pt>
                <c:pt idx="13">
                  <c:v>Tunisia</c:v>
                </c:pt>
                <c:pt idx="14">
                  <c:v>Russian Federation</c:v>
                </c:pt>
                <c:pt idx="15">
                  <c:v>Costa Rica</c:v>
                </c:pt>
                <c:pt idx="16">
                  <c:v>Qatar</c:v>
                </c:pt>
                <c:pt idx="17">
                  <c:v>Peru</c:v>
                </c:pt>
                <c:pt idx="18">
                  <c:v>Colombia</c:v>
                </c:pt>
                <c:pt idx="19">
                  <c:v>Finland</c:v>
                </c:pt>
                <c:pt idx="20">
                  <c:v>Brazil</c:v>
                </c:pt>
                <c:pt idx="21">
                  <c:v>Argentina</c:v>
                </c:pt>
                <c:pt idx="22">
                  <c:v>Thailand</c:v>
                </c:pt>
                <c:pt idx="23">
                  <c:v>Perm(Russian Federation)</c:v>
                </c:pt>
                <c:pt idx="24">
                  <c:v>United Arab Emirates</c:v>
                </c:pt>
                <c:pt idx="25">
                  <c:v>Poland</c:v>
                </c:pt>
                <c:pt idx="26">
                  <c:v>Albania</c:v>
                </c:pt>
                <c:pt idx="27">
                  <c:v>Luxembourg</c:v>
                </c:pt>
                <c:pt idx="28">
                  <c:v>Serbia</c:v>
                </c:pt>
                <c:pt idx="29">
                  <c:v>Estonia</c:v>
                </c:pt>
                <c:pt idx="30">
                  <c:v>Hong Kong-China</c:v>
                </c:pt>
                <c:pt idx="31">
                  <c:v>Uruguay</c:v>
                </c:pt>
                <c:pt idx="32">
                  <c:v>Canada</c:v>
                </c:pt>
                <c:pt idx="33">
                  <c:v>Israel</c:v>
                </c:pt>
                <c:pt idx="34">
                  <c:v>Netherlands</c:v>
                </c:pt>
                <c:pt idx="35">
                  <c:v>United States of America</c:v>
                </c:pt>
                <c:pt idx="36">
                  <c:v>Greece</c:v>
                </c:pt>
                <c:pt idx="37">
                  <c:v>Czech Republic</c:v>
                </c:pt>
                <c:pt idx="38">
                  <c:v>Chile</c:v>
                </c:pt>
                <c:pt idx="39">
                  <c:v>Singapore</c:v>
                </c:pt>
                <c:pt idx="40">
                  <c:v>Shanghai-China</c:v>
                </c:pt>
                <c:pt idx="41">
                  <c:v>Portugal</c:v>
                </c:pt>
                <c:pt idx="42">
                  <c:v>Slovenia</c:v>
                </c:pt>
                <c:pt idx="43">
                  <c:v>Bulgaria</c:v>
                </c:pt>
                <c:pt idx="44">
                  <c:v>Macao-China</c:v>
                </c:pt>
                <c:pt idx="45">
                  <c:v>Japan</c:v>
                </c:pt>
                <c:pt idx="46">
                  <c:v>Slovak Republic</c:v>
                </c:pt>
                <c:pt idx="47">
                  <c:v>Croatia</c:v>
                </c:pt>
                <c:pt idx="48">
                  <c:v>Viet Nam</c:v>
                </c:pt>
                <c:pt idx="49">
                  <c:v>Germany</c:v>
                </c:pt>
                <c:pt idx="50">
                  <c:v>France</c:v>
                </c:pt>
                <c:pt idx="51">
                  <c:v>Liechtenstein</c:v>
                </c:pt>
                <c:pt idx="52">
                  <c:v>Lithuania</c:v>
                </c:pt>
                <c:pt idx="53">
                  <c:v>Switzerland</c:v>
                </c:pt>
                <c:pt idx="54">
                  <c:v>Latvia</c:v>
                </c:pt>
                <c:pt idx="55">
                  <c:v>Italy</c:v>
                </c:pt>
                <c:pt idx="56">
                  <c:v>Romania</c:v>
                </c:pt>
                <c:pt idx="57">
                  <c:v>Turkey</c:v>
                </c:pt>
                <c:pt idx="58">
                  <c:v>Austria</c:v>
                </c:pt>
                <c:pt idx="59">
                  <c:v>Belgium</c:v>
                </c:pt>
                <c:pt idx="60">
                  <c:v>Hungary</c:v>
                </c:pt>
                <c:pt idx="61">
                  <c:v>Chinese Taipei</c:v>
                </c:pt>
                <c:pt idx="62">
                  <c:v>Spain</c:v>
                </c:pt>
                <c:pt idx="63">
                  <c:v>Korea</c:v>
                </c:pt>
              </c:strCache>
            </c:strRef>
          </c:cat>
          <c:val>
            <c:numRef>
              <c:f>'Figure 2'!$E$3:$E$66</c:f>
              <c:numCache>
                <c:formatCode>0</c:formatCode>
                <c:ptCount val="64"/>
                <c:pt idx="0">
                  <c:v>11.349402655921301</c:v>
                </c:pt>
                <c:pt idx="1">
                  <c:v>15.30727616900343</c:v>
                </c:pt>
                <c:pt idx="2">
                  <c:v>14.79767793049915</c:v>
                </c:pt>
                <c:pt idx="3">
                  <c:v>10.784961613949889</c:v>
                </c:pt>
                <c:pt idx="4">
                  <c:v>12.495698305784741</c:v>
                </c:pt>
                <c:pt idx="5">
                  <c:v>14.27886404865006</c:v>
                </c:pt>
                <c:pt idx="6">
                  <c:v>14.921105178739721</c:v>
                </c:pt>
                <c:pt idx="7">
                  <c:v>13.467282969571549</c:v>
                </c:pt>
                <c:pt idx="8">
                  <c:v>13.158306628495181</c:v>
                </c:pt>
                <c:pt idx="9">
                  <c:v>13.02797678588696</c:v>
                </c:pt>
                <c:pt idx="10">
                  <c:v>13.60513275123591</c:v>
                </c:pt>
                <c:pt idx="11">
                  <c:v>12.708479570095371</c:v>
                </c:pt>
                <c:pt idx="12">
                  <c:v>12.737170053527061</c:v>
                </c:pt>
                <c:pt idx="13">
                  <c:v>10.945038969995201</c:v>
                </c:pt>
                <c:pt idx="14">
                  <c:v>9.4278667598594517</c:v>
                </c:pt>
                <c:pt idx="15">
                  <c:v>12.591244463005109</c:v>
                </c:pt>
                <c:pt idx="16">
                  <c:v>15.741590804478911</c:v>
                </c:pt>
                <c:pt idx="17">
                  <c:v>14.721660004325649</c:v>
                </c:pt>
                <c:pt idx="18">
                  <c:v>11.932232392915729</c:v>
                </c:pt>
                <c:pt idx="19">
                  <c:v>10.748180245327321</c:v>
                </c:pt>
                <c:pt idx="20">
                  <c:v>13.15302968477592</c:v>
                </c:pt>
                <c:pt idx="21">
                  <c:v>13.301985554592971</c:v>
                </c:pt>
                <c:pt idx="22">
                  <c:v>13.55238199892155</c:v>
                </c:pt>
                <c:pt idx="23">
                  <c:v>7.9945359263036559</c:v>
                </c:pt>
                <c:pt idx="24">
                  <c:v>12.498939914604261</c:v>
                </c:pt>
                <c:pt idx="25">
                  <c:v>10.839124895222371</c:v>
                </c:pt>
                <c:pt idx="26">
                  <c:v>11.4084669158895</c:v>
                </c:pt>
                <c:pt idx="27">
                  <c:v>12.417326174040509</c:v>
                </c:pt>
                <c:pt idx="28">
                  <c:v>11.75482378679456</c:v>
                </c:pt>
                <c:pt idx="29">
                  <c:v>11.40726109807456</c:v>
                </c:pt>
                <c:pt idx="30">
                  <c:v>10.205176933007129</c:v>
                </c:pt>
                <c:pt idx="31">
                  <c:v>9.7532916447395426</c:v>
                </c:pt>
                <c:pt idx="32">
                  <c:v>10.95671674167621</c:v>
                </c:pt>
                <c:pt idx="33">
                  <c:v>11.012630719061731</c:v>
                </c:pt>
                <c:pt idx="34">
                  <c:v>11.28607869578631</c:v>
                </c:pt>
                <c:pt idx="35">
                  <c:v>10.7535290339681</c:v>
                </c:pt>
                <c:pt idx="36">
                  <c:v>9.0832139411150656</c:v>
                </c:pt>
                <c:pt idx="37">
                  <c:v>10.783521645353231</c:v>
                </c:pt>
                <c:pt idx="38">
                  <c:v>11.32197713269063</c:v>
                </c:pt>
                <c:pt idx="39">
                  <c:v>12.52531099925959</c:v>
                </c:pt>
                <c:pt idx="40">
                  <c:v>7.5686668125327889</c:v>
                </c:pt>
                <c:pt idx="41">
                  <c:v>9.4357381056298149</c:v>
                </c:pt>
                <c:pt idx="42">
                  <c:v>10.675273228662761</c:v>
                </c:pt>
                <c:pt idx="43">
                  <c:v>8.7411117528726319</c:v>
                </c:pt>
                <c:pt idx="44">
                  <c:v>11.132483053718611</c:v>
                </c:pt>
                <c:pt idx="45">
                  <c:v>8.0563658344837474</c:v>
                </c:pt>
                <c:pt idx="46">
                  <c:v>9.4548322586018152</c:v>
                </c:pt>
                <c:pt idx="47">
                  <c:v>10.01870986487714</c:v>
                </c:pt>
                <c:pt idx="48">
                  <c:v>10.161710926097051</c:v>
                </c:pt>
                <c:pt idx="49">
                  <c:v>7.7448366100331176</c:v>
                </c:pt>
                <c:pt idx="50">
                  <c:v>8.3352559789845468</c:v>
                </c:pt>
                <c:pt idx="51">
                  <c:v>5.6303158850527426</c:v>
                </c:pt>
                <c:pt idx="52">
                  <c:v>10.287316655326361</c:v>
                </c:pt>
                <c:pt idx="53">
                  <c:v>9.4566196784375798</c:v>
                </c:pt>
                <c:pt idx="54">
                  <c:v>7.2850193755752466</c:v>
                </c:pt>
                <c:pt idx="55">
                  <c:v>10.23258498584126</c:v>
                </c:pt>
                <c:pt idx="56">
                  <c:v>11.56052710925978</c:v>
                </c:pt>
                <c:pt idx="57">
                  <c:v>8.5561113531682746</c:v>
                </c:pt>
                <c:pt idx="58">
                  <c:v>8.2008547347931007</c:v>
                </c:pt>
                <c:pt idx="59">
                  <c:v>7.522768781878538</c:v>
                </c:pt>
                <c:pt idx="60">
                  <c:v>7.9597092084682046</c:v>
                </c:pt>
                <c:pt idx="61">
                  <c:v>7.3832297975068881</c:v>
                </c:pt>
                <c:pt idx="62">
                  <c:v>7.1088097044509553</c:v>
                </c:pt>
                <c:pt idx="63">
                  <c:v>5.6082237911697703</c:v>
                </c:pt>
              </c:numCache>
            </c:numRef>
          </c:val>
          <c:extLst>
            <c:ext xmlns:c16="http://schemas.microsoft.com/office/drawing/2014/chart" uri="{C3380CC4-5D6E-409C-BE32-E72D297353CC}">
              <c16:uniqueId val="{00000001-7CB4-4AF4-A74D-3E9B28A27DC1}"/>
            </c:ext>
          </c:extLst>
        </c:ser>
        <c:ser>
          <c:idx val="1"/>
          <c:order val="2"/>
          <c:tx>
            <c:strRef>
              <c:f>'Figure 2'!$F$2</c:f>
              <c:strCache>
                <c:ptCount val="1"/>
                <c:pt idx="0">
                  <c:v>Irrational respondents</c:v>
                </c:pt>
              </c:strCache>
            </c:strRef>
          </c:tx>
          <c:spPr>
            <a:solidFill>
              <a:srgbClr val="80CDC1"/>
            </a:solidFill>
            <a:ln w="25400">
              <a:noFill/>
            </a:ln>
          </c:spPr>
          <c:invertIfNegative val="0"/>
          <c:cat>
            <c:strRef>
              <c:f>'Figure 2'!$C$3:$C$66</c:f>
              <c:strCache>
                <c:ptCount val="64"/>
                <c:pt idx="0">
                  <c:v>Sweden</c:v>
                </c:pt>
                <c:pt idx="1">
                  <c:v>Indonesia</c:v>
                </c:pt>
                <c:pt idx="2">
                  <c:v>Malaysia</c:v>
                </c:pt>
                <c:pt idx="3">
                  <c:v>Iceland</c:v>
                </c:pt>
                <c:pt idx="4">
                  <c:v>Kazakhstan</c:v>
                </c:pt>
                <c:pt idx="5">
                  <c:v>Mexico</c:v>
                </c:pt>
                <c:pt idx="6">
                  <c:v>New Zealand</c:v>
                </c:pt>
                <c:pt idx="7">
                  <c:v>Jordan</c:v>
                </c:pt>
                <c:pt idx="8">
                  <c:v>Denmark</c:v>
                </c:pt>
                <c:pt idx="9">
                  <c:v>United Kingdom</c:v>
                </c:pt>
                <c:pt idx="10">
                  <c:v>Australia</c:v>
                </c:pt>
                <c:pt idx="11">
                  <c:v>Montenegro</c:v>
                </c:pt>
                <c:pt idx="12">
                  <c:v>Ireland</c:v>
                </c:pt>
                <c:pt idx="13">
                  <c:v>Tunisia</c:v>
                </c:pt>
                <c:pt idx="14">
                  <c:v>Russian Federation</c:v>
                </c:pt>
                <c:pt idx="15">
                  <c:v>Costa Rica</c:v>
                </c:pt>
                <c:pt idx="16">
                  <c:v>Qatar</c:v>
                </c:pt>
                <c:pt idx="17">
                  <c:v>Peru</c:v>
                </c:pt>
                <c:pt idx="18">
                  <c:v>Colombia</c:v>
                </c:pt>
                <c:pt idx="19">
                  <c:v>Finland</c:v>
                </c:pt>
                <c:pt idx="20">
                  <c:v>Brazil</c:v>
                </c:pt>
                <c:pt idx="21">
                  <c:v>Argentina</c:v>
                </c:pt>
                <c:pt idx="22">
                  <c:v>Thailand</c:v>
                </c:pt>
                <c:pt idx="23">
                  <c:v>Perm(Russian Federation)</c:v>
                </c:pt>
                <c:pt idx="24">
                  <c:v>United Arab Emirates</c:v>
                </c:pt>
                <c:pt idx="25">
                  <c:v>Poland</c:v>
                </c:pt>
                <c:pt idx="26">
                  <c:v>Albania</c:v>
                </c:pt>
                <c:pt idx="27">
                  <c:v>Luxembourg</c:v>
                </c:pt>
                <c:pt idx="28">
                  <c:v>Serbia</c:v>
                </c:pt>
                <c:pt idx="29">
                  <c:v>Estonia</c:v>
                </c:pt>
                <c:pt idx="30">
                  <c:v>Hong Kong-China</c:v>
                </c:pt>
                <c:pt idx="31">
                  <c:v>Uruguay</c:v>
                </c:pt>
                <c:pt idx="32">
                  <c:v>Canada</c:v>
                </c:pt>
                <c:pt idx="33">
                  <c:v>Israel</c:v>
                </c:pt>
                <c:pt idx="34">
                  <c:v>Netherlands</c:v>
                </c:pt>
                <c:pt idx="35">
                  <c:v>United States of America</c:v>
                </c:pt>
                <c:pt idx="36">
                  <c:v>Greece</c:v>
                </c:pt>
                <c:pt idx="37">
                  <c:v>Czech Republic</c:v>
                </c:pt>
                <c:pt idx="38">
                  <c:v>Chile</c:v>
                </c:pt>
                <c:pt idx="39">
                  <c:v>Singapore</c:v>
                </c:pt>
                <c:pt idx="40">
                  <c:v>Shanghai-China</c:v>
                </c:pt>
                <c:pt idx="41">
                  <c:v>Portugal</c:v>
                </c:pt>
                <c:pt idx="42">
                  <c:v>Slovenia</c:v>
                </c:pt>
                <c:pt idx="43">
                  <c:v>Bulgaria</c:v>
                </c:pt>
                <c:pt idx="44">
                  <c:v>Macao-China</c:v>
                </c:pt>
                <c:pt idx="45">
                  <c:v>Japan</c:v>
                </c:pt>
                <c:pt idx="46">
                  <c:v>Slovak Republic</c:v>
                </c:pt>
                <c:pt idx="47">
                  <c:v>Croatia</c:v>
                </c:pt>
                <c:pt idx="48">
                  <c:v>Viet Nam</c:v>
                </c:pt>
                <c:pt idx="49">
                  <c:v>Germany</c:v>
                </c:pt>
                <c:pt idx="50">
                  <c:v>France</c:v>
                </c:pt>
                <c:pt idx="51">
                  <c:v>Liechtenstein</c:v>
                </c:pt>
                <c:pt idx="52">
                  <c:v>Lithuania</c:v>
                </c:pt>
                <c:pt idx="53">
                  <c:v>Switzerland</c:v>
                </c:pt>
                <c:pt idx="54">
                  <c:v>Latvia</c:v>
                </c:pt>
                <c:pt idx="55">
                  <c:v>Italy</c:v>
                </c:pt>
                <c:pt idx="56">
                  <c:v>Romania</c:v>
                </c:pt>
                <c:pt idx="57">
                  <c:v>Turkey</c:v>
                </c:pt>
                <c:pt idx="58">
                  <c:v>Austria</c:v>
                </c:pt>
                <c:pt idx="59">
                  <c:v>Belgium</c:v>
                </c:pt>
                <c:pt idx="60">
                  <c:v>Hungary</c:v>
                </c:pt>
                <c:pt idx="61">
                  <c:v>Chinese Taipei</c:v>
                </c:pt>
                <c:pt idx="62">
                  <c:v>Spain</c:v>
                </c:pt>
                <c:pt idx="63">
                  <c:v>Korea</c:v>
                </c:pt>
              </c:strCache>
            </c:strRef>
          </c:cat>
          <c:val>
            <c:numRef>
              <c:f>'Figure 2'!$F$3:$F$66</c:f>
              <c:numCache>
                <c:formatCode>0</c:formatCode>
                <c:ptCount val="64"/>
                <c:pt idx="0">
                  <c:v>0.52445056672586499</c:v>
                </c:pt>
                <c:pt idx="1">
                  <c:v>0.58007241254466801</c:v>
                </c:pt>
                <c:pt idx="2">
                  <c:v>0.41382977986430303</c:v>
                </c:pt>
                <c:pt idx="3">
                  <c:v>0.31577071234369902</c:v>
                </c:pt>
                <c:pt idx="4">
                  <c:v>0.380913531342911</c:v>
                </c:pt>
                <c:pt idx="5">
                  <c:v>0.59739500166447002</c:v>
                </c:pt>
                <c:pt idx="6">
                  <c:v>0.54871503365847496</c:v>
                </c:pt>
                <c:pt idx="7">
                  <c:v>0.56143577112822995</c:v>
                </c:pt>
                <c:pt idx="8">
                  <c:v>0.87346477860727401</c:v>
                </c:pt>
                <c:pt idx="9">
                  <c:v>0.379943062290171</c:v>
                </c:pt>
                <c:pt idx="10">
                  <c:v>0.49059644214416398</c:v>
                </c:pt>
                <c:pt idx="11">
                  <c:v>1.0685730746103741</c:v>
                </c:pt>
                <c:pt idx="12">
                  <c:v>1.0127023686858241</c:v>
                </c:pt>
                <c:pt idx="13">
                  <c:v>1.299613707718221</c:v>
                </c:pt>
                <c:pt idx="14">
                  <c:v>2.012016254490665</c:v>
                </c:pt>
                <c:pt idx="15">
                  <c:v>0.99874639933772102</c:v>
                </c:pt>
                <c:pt idx="16">
                  <c:v>0.45521254283540502</c:v>
                </c:pt>
                <c:pt idx="17">
                  <c:v>0.91042437581736102</c:v>
                </c:pt>
                <c:pt idx="18">
                  <c:v>1.2940751966938999</c:v>
                </c:pt>
                <c:pt idx="19">
                  <c:v>1.1678545460176259</c:v>
                </c:pt>
                <c:pt idx="20">
                  <c:v>0.65706748801708703</c:v>
                </c:pt>
                <c:pt idx="21">
                  <c:v>0.82525488391285495</c:v>
                </c:pt>
                <c:pt idx="22">
                  <c:v>0.58496753041687</c:v>
                </c:pt>
                <c:pt idx="23">
                  <c:v>2.082046068920878</c:v>
                </c:pt>
                <c:pt idx="24">
                  <c:v>1.3513401152738951</c:v>
                </c:pt>
                <c:pt idx="25">
                  <c:v>1.6826704220059829</c:v>
                </c:pt>
                <c:pt idx="26">
                  <c:v>1.154070804877193</c:v>
                </c:pt>
                <c:pt idx="27">
                  <c:v>1.084481201904864</c:v>
                </c:pt>
                <c:pt idx="28">
                  <c:v>1.1574251850058139</c:v>
                </c:pt>
                <c:pt idx="29">
                  <c:v>2.7060803528230948</c:v>
                </c:pt>
                <c:pt idx="30">
                  <c:v>1.9040193089502879</c:v>
                </c:pt>
                <c:pt idx="31">
                  <c:v>1.16552211277805</c:v>
                </c:pt>
                <c:pt idx="32">
                  <c:v>1.6293209329752101</c:v>
                </c:pt>
                <c:pt idx="33">
                  <c:v>2.5334892625076031</c:v>
                </c:pt>
                <c:pt idx="34">
                  <c:v>1.362139686188212</c:v>
                </c:pt>
                <c:pt idx="35">
                  <c:v>1.2631415495235969</c:v>
                </c:pt>
                <c:pt idx="36">
                  <c:v>3.955039701659385</c:v>
                </c:pt>
                <c:pt idx="37">
                  <c:v>2.276624232903651</c:v>
                </c:pt>
                <c:pt idx="38">
                  <c:v>1.4983912786851119</c:v>
                </c:pt>
                <c:pt idx="39">
                  <c:v>1.496060742206863</c:v>
                </c:pt>
                <c:pt idx="40">
                  <c:v>4.7764217453914704</c:v>
                </c:pt>
                <c:pt idx="41">
                  <c:v>1.28672662482364</c:v>
                </c:pt>
                <c:pt idx="42">
                  <c:v>2.4858878052924349</c:v>
                </c:pt>
                <c:pt idx="43">
                  <c:v>1.9036531218215149</c:v>
                </c:pt>
                <c:pt idx="44">
                  <c:v>3.2496061668917942</c:v>
                </c:pt>
                <c:pt idx="45">
                  <c:v>3.399359992768034</c:v>
                </c:pt>
                <c:pt idx="46">
                  <c:v>1.9339873073949441</c:v>
                </c:pt>
                <c:pt idx="47">
                  <c:v>2.088901712867044</c:v>
                </c:pt>
                <c:pt idx="48">
                  <c:v>2.0864365396758382</c:v>
                </c:pt>
                <c:pt idx="49">
                  <c:v>2.7553253818326571</c:v>
                </c:pt>
                <c:pt idx="50">
                  <c:v>3.963579824785155</c:v>
                </c:pt>
                <c:pt idx="51">
                  <c:v>2.400906109381022</c:v>
                </c:pt>
                <c:pt idx="52">
                  <c:v>2.7609862002408341</c:v>
                </c:pt>
                <c:pt idx="53">
                  <c:v>1.8026510794558019</c:v>
                </c:pt>
                <c:pt idx="54">
                  <c:v>4.8860532178879916</c:v>
                </c:pt>
                <c:pt idx="55">
                  <c:v>2.9907138722703581</c:v>
                </c:pt>
                <c:pt idx="56">
                  <c:v>1.1189542374370649</c:v>
                </c:pt>
                <c:pt idx="57">
                  <c:v>2.355056005907231</c:v>
                </c:pt>
                <c:pt idx="58">
                  <c:v>2.6820959187909419</c:v>
                </c:pt>
                <c:pt idx="59">
                  <c:v>4.0627564966128018</c:v>
                </c:pt>
                <c:pt idx="60">
                  <c:v>3.4360333245652521</c:v>
                </c:pt>
                <c:pt idx="61">
                  <c:v>4.1767237267543402</c:v>
                </c:pt>
                <c:pt idx="62">
                  <c:v>4.2581654573150693</c:v>
                </c:pt>
                <c:pt idx="63">
                  <c:v>6.7717300022104396</c:v>
                </c:pt>
              </c:numCache>
            </c:numRef>
          </c:val>
          <c:extLst>
            <c:ext xmlns:c16="http://schemas.microsoft.com/office/drawing/2014/chart" uri="{C3380CC4-5D6E-409C-BE32-E72D297353CC}">
              <c16:uniqueId val="{00000002-7CB4-4AF4-A74D-3E9B28A27DC1}"/>
            </c:ext>
          </c:extLst>
        </c:ser>
        <c:ser>
          <c:idx val="2"/>
          <c:order val="3"/>
          <c:tx>
            <c:strRef>
              <c:f>'Figure 2'!$G$2</c:f>
              <c:strCache>
                <c:ptCount val="1"/>
                <c:pt idx="0">
                  <c:v>Ideal respondents</c:v>
                </c:pt>
              </c:strCache>
            </c:strRef>
          </c:tx>
          <c:spPr>
            <a:solidFill>
              <a:srgbClr val="018571"/>
            </a:solidFill>
            <a:ln w="25400">
              <a:noFill/>
            </a:ln>
          </c:spPr>
          <c:invertIfNegative val="0"/>
          <c:cat>
            <c:strRef>
              <c:f>'Figure 2'!$C$3:$C$66</c:f>
              <c:strCache>
                <c:ptCount val="64"/>
                <c:pt idx="0">
                  <c:v>Sweden</c:v>
                </c:pt>
                <c:pt idx="1">
                  <c:v>Indonesia</c:v>
                </c:pt>
                <c:pt idx="2">
                  <c:v>Malaysia</c:v>
                </c:pt>
                <c:pt idx="3">
                  <c:v>Iceland</c:v>
                </c:pt>
                <c:pt idx="4">
                  <c:v>Kazakhstan</c:v>
                </c:pt>
                <c:pt idx="5">
                  <c:v>Mexico</c:v>
                </c:pt>
                <c:pt idx="6">
                  <c:v>New Zealand</c:v>
                </c:pt>
                <c:pt idx="7">
                  <c:v>Jordan</c:v>
                </c:pt>
                <c:pt idx="8">
                  <c:v>Denmark</c:v>
                </c:pt>
                <c:pt idx="9">
                  <c:v>United Kingdom</c:v>
                </c:pt>
                <c:pt idx="10">
                  <c:v>Australia</c:v>
                </c:pt>
                <c:pt idx="11">
                  <c:v>Montenegro</c:v>
                </c:pt>
                <c:pt idx="12">
                  <c:v>Ireland</c:v>
                </c:pt>
                <c:pt idx="13">
                  <c:v>Tunisia</c:v>
                </c:pt>
                <c:pt idx="14">
                  <c:v>Russian Federation</c:v>
                </c:pt>
                <c:pt idx="15">
                  <c:v>Costa Rica</c:v>
                </c:pt>
                <c:pt idx="16">
                  <c:v>Qatar</c:v>
                </c:pt>
                <c:pt idx="17">
                  <c:v>Peru</c:v>
                </c:pt>
                <c:pt idx="18">
                  <c:v>Colombia</c:v>
                </c:pt>
                <c:pt idx="19">
                  <c:v>Finland</c:v>
                </c:pt>
                <c:pt idx="20">
                  <c:v>Brazil</c:v>
                </c:pt>
                <c:pt idx="21">
                  <c:v>Argentina</c:v>
                </c:pt>
                <c:pt idx="22">
                  <c:v>Thailand</c:v>
                </c:pt>
                <c:pt idx="23">
                  <c:v>Perm(Russian Federation)</c:v>
                </c:pt>
                <c:pt idx="24">
                  <c:v>United Arab Emirates</c:v>
                </c:pt>
                <c:pt idx="25">
                  <c:v>Poland</c:v>
                </c:pt>
                <c:pt idx="26">
                  <c:v>Albania</c:v>
                </c:pt>
                <c:pt idx="27">
                  <c:v>Luxembourg</c:v>
                </c:pt>
                <c:pt idx="28">
                  <c:v>Serbia</c:v>
                </c:pt>
                <c:pt idx="29">
                  <c:v>Estonia</c:v>
                </c:pt>
                <c:pt idx="30">
                  <c:v>Hong Kong-China</c:v>
                </c:pt>
                <c:pt idx="31">
                  <c:v>Uruguay</c:v>
                </c:pt>
                <c:pt idx="32">
                  <c:v>Canada</c:v>
                </c:pt>
                <c:pt idx="33">
                  <c:v>Israel</c:v>
                </c:pt>
                <c:pt idx="34">
                  <c:v>Netherlands</c:v>
                </c:pt>
                <c:pt idx="35">
                  <c:v>United States of America</c:v>
                </c:pt>
                <c:pt idx="36">
                  <c:v>Greece</c:v>
                </c:pt>
                <c:pt idx="37">
                  <c:v>Czech Republic</c:v>
                </c:pt>
                <c:pt idx="38">
                  <c:v>Chile</c:v>
                </c:pt>
                <c:pt idx="39">
                  <c:v>Singapore</c:v>
                </c:pt>
                <c:pt idx="40">
                  <c:v>Shanghai-China</c:v>
                </c:pt>
                <c:pt idx="41">
                  <c:v>Portugal</c:v>
                </c:pt>
                <c:pt idx="42">
                  <c:v>Slovenia</c:v>
                </c:pt>
                <c:pt idx="43">
                  <c:v>Bulgaria</c:v>
                </c:pt>
                <c:pt idx="44">
                  <c:v>Macao-China</c:v>
                </c:pt>
                <c:pt idx="45">
                  <c:v>Japan</c:v>
                </c:pt>
                <c:pt idx="46">
                  <c:v>Slovak Republic</c:v>
                </c:pt>
                <c:pt idx="47">
                  <c:v>Croatia</c:v>
                </c:pt>
                <c:pt idx="48">
                  <c:v>Viet Nam</c:v>
                </c:pt>
                <c:pt idx="49">
                  <c:v>Germany</c:v>
                </c:pt>
                <c:pt idx="50">
                  <c:v>France</c:v>
                </c:pt>
                <c:pt idx="51">
                  <c:v>Liechtenstein</c:v>
                </c:pt>
                <c:pt idx="52">
                  <c:v>Lithuania</c:v>
                </c:pt>
                <c:pt idx="53">
                  <c:v>Switzerland</c:v>
                </c:pt>
                <c:pt idx="54">
                  <c:v>Latvia</c:v>
                </c:pt>
                <c:pt idx="55">
                  <c:v>Italy</c:v>
                </c:pt>
                <c:pt idx="56">
                  <c:v>Romania</c:v>
                </c:pt>
                <c:pt idx="57">
                  <c:v>Turkey</c:v>
                </c:pt>
                <c:pt idx="58">
                  <c:v>Austria</c:v>
                </c:pt>
                <c:pt idx="59">
                  <c:v>Belgium</c:v>
                </c:pt>
                <c:pt idx="60">
                  <c:v>Hungary</c:v>
                </c:pt>
                <c:pt idx="61">
                  <c:v>Chinese Taipei</c:v>
                </c:pt>
                <c:pt idx="62">
                  <c:v>Spain</c:v>
                </c:pt>
                <c:pt idx="63">
                  <c:v>Korea</c:v>
                </c:pt>
              </c:strCache>
            </c:strRef>
          </c:cat>
          <c:val>
            <c:numRef>
              <c:f>'Figure 2'!$G$3:$G$66</c:f>
              <c:numCache>
                <c:formatCode>0</c:formatCode>
                <c:ptCount val="64"/>
                <c:pt idx="0">
                  <c:v>1.1271547917503699</c:v>
                </c:pt>
                <c:pt idx="1">
                  <c:v>0.963495588706059</c:v>
                </c:pt>
                <c:pt idx="2">
                  <c:v>0.823212982548294</c:v>
                </c:pt>
                <c:pt idx="3">
                  <c:v>1.915958018883821</c:v>
                </c:pt>
                <c:pt idx="4">
                  <c:v>0.680177185649533</c:v>
                </c:pt>
                <c:pt idx="5">
                  <c:v>0.93026402333568903</c:v>
                </c:pt>
                <c:pt idx="6">
                  <c:v>1.1050390747426211</c:v>
                </c:pt>
                <c:pt idx="7">
                  <c:v>1.089873221269354</c:v>
                </c:pt>
                <c:pt idx="8">
                  <c:v>1.1309289620561831</c:v>
                </c:pt>
                <c:pt idx="9">
                  <c:v>1.2813060781342771</c:v>
                </c:pt>
                <c:pt idx="10">
                  <c:v>1.8288444943538711</c:v>
                </c:pt>
                <c:pt idx="11">
                  <c:v>1.7077404296025129</c:v>
                </c:pt>
                <c:pt idx="12">
                  <c:v>1.3739094695672081</c:v>
                </c:pt>
                <c:pt idx="13">
                  <c:v>2.1872842034323909</c:v>
                </c:pt>
                <c:pt idx="14">
                  <c:v>1.5115489447091019</c:v>
                </c:pt>
                <c:pt idx="15">
                  <c:v>1.5896054889283799</c:v>
                </c:pt>
                <c:pt idx="16">
                  <c:v>1.7377800865687469</c:v>
                </c:pt>
                <c:pt idx="17">
                  <c:v>1.465025836887436</c:v>
                </c:pt>
                <c:pt idx="18">
                  <c:v>2.4275714696064932</c:v>
                </c:pt>
                <c:pt idx="19">
                  <c:v>2.4084570270348031</c:v>
                </c:pt>
                <c:pt idx="20">
                  <c:v>2.1919829256079399</c:v>
                </c:pt>
                <c:pt idx="21">
                  <c:v>1.444933496486497</c:v>
                </c:pt>
                <c:pt idx="22">
                  <c:v>2.3958550293215941</c:v>
                </c:pt>
                <c:pt idx="23">
                  <c:v>1.48132864868266</c:v>
                </c:pt>
                <c:pt idx="24">
                  <c:v>1.7524836307044249</c:v>
                </c:pt>
                <c:pt idx="25">
                  <c:v>1.4301631379800781</c:v>
                </c:pt>
                <c:pt idx="26">
                  <c:v>2.838641632519161</c:v>
                </c:pt>
                <c:pt idx="27">
                  <c:v>2.4047032220990281</c:v>
                </c:pt>
                <c:pt idx="28">
                  <c:v>2.1938679799466518</c:v>
                </c:pt>
                <c:pt idx="29">
                  <c:v>1.7163930761488579</c:v>
                </c:pt>
                <c:pt idx="30">
                  <c:v>3.5153260583222248</c:v>
                </c:pt>
                <c:pt idx="31">
                  <c:v>2.7436115774184211</c:v>
                </c:pt>
                <c:pt idx="32">
                  <c:v>2.778024284752604</c:v>
                </c:pt>
                <c:pt idx="33">
                  <c:v>1.89441075760864</c:v>
                </c:pt>
                <c:pt idx="34">
                  <c:v>3.499722128766201</c:v>
                </c:pt>
                <c:pt idx="35">
                  <c:v>3.1994012920191541</c:v>
                </c:pt>
                <c:pt idx="36">
                  <c:v>2.097850653697849</c:v>
                </c:pt>
                <c:pt idx="37">
                  <c:v>3.130579434785449</c:v>
                </c:pt>
                <c:pt idx="38">
                  <c:v>2.8794711577696961</c:v>
                </c:pt>
                <c:pt idx="39">
                  <c:v>1.7494323993258221</c:v>
                </c:pt>
                <c:pt idx="40">
                  <c:v>3.4691859394422742</c:v>
                </c:pt>
                <c:pt idx="41">
                  <c:v>3.526718225761178</c:v>
                </c:pt>
                <c:pt idx="42">
                  <c:v>2.6315733108680841</c:v>
                </c:pt>
                <c:pt idx="43">
                  <c:v>2.4476474280537932</c:v>
                </c:pt>
                <c:pt idx="44">
                  <c:v>1.832778641978978</c:v>
                </c:pt>
                <c:pt idx="45">
                  <c:v>4.2620604680152434</c:v>
                </c:pt>
                <c:pt idx="46">
                  <c:v>3.9151407463421148</c:v>
                </c:pt>
                <c:pt idx="47">
                  <c:v>3.05569130815821</c:v>
                </c:pt>
                <c:pt idx="48">
                  <c:v>3.298274158700556</c:v>
                </c:pt>
                <c:pt idx="49">
                  <c:v>3.9513589565057181</c:v>
                </c:pt>
                <c:pt idx="50">
                  <c:v>2.920506802421476</c:v>
                </c:pt>
                <c:pt idx="51">
                  <c:v>6.7299429898299161</c:v>
                </c:pt>
                <c:pt idx="52">
                  <c:v>2.4083287929821902</c:v>
                </c:pt>
                <c:pt idx="53">
                  <c:v>4.158513621822383</c:v>
                </c:pt>
                <c:pt idx="54">
                  <c:v>3.042432778875698</c:v>
                </c:pt>
                <c:pt idx="55">
                  <c:v>3.2671823743594679</c:v>
                </c:pt>
                <c:pt idx="56">
                  <c:v>2.3522912078181681</c:v>
                </c:pt>
                <c:pt idx="57">
                  <c:v>3.9510186322011389</c:v>
                </c:pt>
                <c:pt idx="58">
                  <c:v>4.5385400207637172</c:v>
                </c:pt>
                <c:pt idx="59">
                  <c:v>3.9268980341942439</c:v>
                </c:pt>
                <c:pt idx="60">
                  <c:v>5.0158446533905936</c:v>
                </c:pt>
                <c:pt idx="61">
                  <c:v>5.1921215220390096</c:v>
                </c:pt>
                <c:pt idx="62">
                  <c:v>5.5767221453752969</c:v>
                </c:pt>
                <c:pt idx="63">
                  <c:v>5.269815970158831</c:v>
                </c:pt>
              </c:numCache>
            </c:numRef>
          </c:val>
          <c:extLst>
            <c:ext xmlns:c16="http://schemas.microsoft.com/office/drawing/2014/chart" uri="{C3380CC4-5D6E-409C-BE32-E72D297353CC}">
              <c16:uniqueId val="{00000003-7CB4-4AF4-A74D-3E9B28A27DC1}"/>
            </c:ext>
          </c:extLst>
        </c:ser>
        <c:dLbls>
          <c:showLegendKey val="0"/>
          <c:showVal val="0"/>
          <c:showCatName val="0"/>
          <c:showSerName val="0"/>
          <c:showPercent val="0"/>
          <c:showBubbleSize val="0"/>
        </c:dLbls>
        <c:gapWidth val="70"/>
        <c:overlap val="100"/>
        <c:axId val="2107601344"/>
        <c:axId val="2107605040"/>
      </c:barChart>
      <c:catAx>
        <c:axId val="21076013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1" i="0" u="none" strike="noStrike" kern="1200" baseline="0">
                <a:solidFill>
                  <a:sysClr val="windowText" lastClr="000000"/>
                </a:solidFill>
                <a:latin typeface="+mn-lt"/>
                <a:ea typeface="+mn-ea"/>
                <a:cs typeface="+mn-cs"/>
              </a:defRPr>
            </a:pPr>
            <a:endParaRPr lang="en-US"/>
          </a:p>
        </c:txPr>
        <c:crossAx val="2107605040"/>
        <c:crosses val="autoZero"/>
        <c:auto val="1"/>
        <c:lblAlgn val="ctr"/>
        <c:lblOffset val="100"/>
        <c:noMultiLvlLbl val="0"/>
      </c:catAx>
      <c:valAx>
        <c:axId val="2107605040"/>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2107601344"/>
        <c:crosses val="autoZero"/>
        <c:crossBetween val="between"/>
      </c:valAx>
      <c:spPr>
        <a:noFill/>
        <a:ln w="25400">
          <a:noFill/>
        </a:ln>
      </c:spPr>
    </c:plotArea>
    <c:legend>
      <c:legendPos val="b"/>
      <c:overlay val="0"/>
      <c:spPr>
        <a:noFill/>
        <a:ln w="25400">
          <a:noFill/>
        </a:ln>
      </c:spPr>
      <c:txPr>
        <a:bodyPr rot="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'Figure 4-pre'!$F$78</c:f>
              <c:strCache>
                <c:ptCount val="1"/>
                <c:pt idx="0">
                  <c:v>group=1Irrational respondents</c:v>
                </c:pt>
              </c:strCache>
            </c:strRef>
          </c:tx>
          <c:spPr>
            <a:ln w="19050" cap="rnd">
              <a:noFill/>
              <a:round/>
            </a:ln>
            <a:effectLst/>
          </c:spPr>
          <c:marker>
            <c:symbol val="circle"/>
            <c:size val="15"/>
            <c:spPr>
              <a:solidFill>
                <a:srgbClr val="80CDC1"/>
              </a:solidFill>
              <a:ln w="0">
                <a:solidFill>
                  <a:srgbClr val="80CDC1"/>
                </a:solidFill>
              </a:ln>
              <a:effectLst/>
            </c:spPr>
          </c:marker>
          <c:xVal>
            <c:numRef>
              <c:f>'Figure 4-pre'!$F$79:$F$94</c:f>
              <c:numCache>
                <c:formatCode>General</c:formatCode>
                <c:ptCount val="16"/>
                <c:pt idx="0">
                  <c:v>434.02566282820339</c:v>
                </c:pt>
                <c:pt idx="1">
                  <c:v>497.85928632994018</c:v>
                </c:pt>
                <c:pt idx="2">
                  <c:v>407.77395804543238</c:v>
                </c:pt>
                <c:pt idx="3">
                  <c:v>442.8621480463666</c:v>
                </c:pt>
                <c:pt idx="4">
                  <c:v>508.27319332870889</c:v>
                </c:pt>
                <c:pt idx="5">
                  <c:v>437.36429571882297</c:v>
                </c:pt>
                <c:pt idx="6">
                  <c:v>388.40606779633879</c:v>
                </c:pt>
                <c:pt idx="7">
                  <c:v>463.4247989333121</c:v>
                </c:pt>
                <c:pt idx="8">
                  <c:v>433.92563102250699</c:v>
                </c:pt>
                <c:pt idx="9">
                  <c:v>459.95272367035233</c:v>
                </c:pt>
                <c:pt idx="10">
                  <c:v>406.12125257835697</c:v>
                </c:pt>
                <c:pt idx="11">
                  <c:v>380.90844996646939</c:v>
                </c:pt>
                <c:pt idx="12">
                  <c:v>348.95974267027231</c:v>
                </c:pt>
                <c:pt idx="13">
                  <c:v>307.17072365045573</c:v>
                </c:pt>
                <c:pt idx="14">
                  <c:v>353.56730802847352</c:v>
                </c:pt>
                <c:pt idx="15">
                  <c:v>382.6084593551202</c:v>
                </c:pt>
              </c:numCache>
            </c:numRef>
          </c:xVal>
          <c:yVal>
            <c:numRef>
              <c:f>'Figure 4-pre'!$A$79:$A$94</c:f>
              <c:numCache>
                <c:formatCode>General</c:formatCode>
                <c:ptCount val="16"/>
                <c:pt idx="0">
                  <c:v>16</c:v>
                </c:pt>
                <c:pt idx="1">
                  <c:v>15</c:v>
                </c:pt>
                <c:pt idx="2">
                  <c:v>14</c:v>
                </c:pt>
                <c:pt idx="3">
                  <c:v>13</c:v>
                </c:pt>
                <c:pt idx="4">
                  <c:v>12</c:v>
                </c:pt>
                <c:pt idx="5">
                  <c:v>11</c:v>
                </c:pt>
                <c:pt idx="6">
                  <c:v>10</c:v>
                </c:pt>
                <c:pt idx="7">
                  <c:v>9</c:v>
                </c:pt>
                <c:pt idx="8">
                  <c:v>8</c:v>
                </c:pt>
                <c:pt idx="9">
                  <c:v>7</c:v>
                </c:pt>
                <c:pt idx="10">
                  <c:v>6</c:v>
                </c:pt>
                <c:pt idx="11">
                  <c:v>5</c:v>
                </c:pt>
                <c:pt idx="12">
                  <c:v>4</c:v>
                </c:pt>
                <c:pt idx="13">
                  <c:v>3</c:v>
                </c:pt>
                <c:pt idx="14">
                  <c:v>2</c:v>
                </c:pt>
                <c:pt idx="15">
                  <c:v>1</c:v>
                </c:pt>
              </c:numCache>
            </c:numRef>
          </c:yVal>
          <c:smooth val="0"/>
          <c:extLst>
            <c:ext xmlns:c16="http://schemas.microsoft.com/office/drawing/2014/chart" uri="{C3380CC4-5D6E-409C-BE32-E72D297353CC}">
              <c16:uniqueId val="{00000001-B869-4D83-B51B-65E2ED768552}"/>
            </c:ext>
          </c:extLst>
        </c:ser>
        <c:ser>
          <c:idx val="0"/>
          <c:order val="1"/>
          <c:tx>
            <c:strRef>
              <c:f>'Figure 4-pre'!$E$78</c:f>
              <c:strCache>
                <c:ptCount val="1"/>
                <c:pt idx="0">
                  <c:v>group=0Low claimers</c:v>
                </c:pt>
              </c:strCache>
            </c:strRef>
          </c:tx>
          <c:spPr>
            <a:ln w="19050" cap="rnd">
              <a:noFill/>
              <a:round/>
            </a:ln>
            <a:effectLst/>
          </c:spPr>
          <c:marker>
            <c:symbol val="circle"/>
            <c:size val="15"/>
            <c:spPr>
              <a:solidFill>
                <a:srgbClr val="DFC27D"/>
              </a:solidFill>
              <a:ln w="0">
                <a:solidFill>
                  <a:srgbClr val="DFC27D"/>
                </a:solidFill>
              </a:ln>
              <a:effectLst/>
            </c:spPr>
          </c:marker>
          <c:xVal>
            <c:numRef>
              <c:f>'Figure 4-pre'!$E$79:$E$94</c:f>
              <c:numCache>
                <c:formatCode>General</c:formatCode>
                <c:ptCount val="16"/>
                <c:pt idx="0">
                  <c:v>477.15925682595781</c:v>
                </c:pt>
                <c:pt idx="1">
                  <c:v>555.33088020472758</c:v>
                </c:pt>
                <c:pt idx="2">
                  <c:v>431.59655331068768</c:v>
                </c:pt>
                <c:pt idx="3">
                  <c:v>479.69559601847601</c:v>
                </c:pt>
                <c:pt idx="4">
                  <c:v>515.38854112348019</c:v>
                </c:pt>
                <c:pt idx="5">
                  <c:v>467.52299003121539</c:v>
                </c:pt>
                <c:pt idx="6">
                  <c:v>427.75118530164139</c:v>
                </c:pt>
                <c:pt idx="7">
                  <c:v>474.6210721949011</c:v>
                </c:pt>
                <c:pt idx="8">
                  <c:v>459.05264817230562</c:v>
                </c:pt>
                <c:pt idx="9">
                  <c:v>463.74582694609632</c:v>
                </c:pt>
                <c:pt idx="10">
                  <c:v>422.48936022678288</c:v>
                </c:pt>
                <c:pt idx="11">
                  <c:v>467.22277561607768</c:v>
                </c:pt>
                <c:pt idx="12">
                  <c:v>322.7500204358135</c:v>
                </c:pt>
                <c:pt idx="13">
                  <c:v>350.22876950188919</c:v>
                </c:pt>
                <c:pt idx="14">
                  <c:v>371.49716877260028</c:v>
                </c:pt>
                <c:pt idx="15">
                  <c:v>392.18877696892042</c:v>
                </c:pt>
              </c:numCache>
            </c:numRef>
          </c:xVal>
          <c:yVal>
            <c:numRef>
              <c:f>'Figure 4-pre'!$A$79:$A$94</c:f>
              <c:numCache>
                <c:formatCode>General</c:formatCode>
                <c:ptCount val="16"/>
                <c:pt idx="0">
                  <c:v>16</c:v>
                </c:pt>
                <c:pt idx="1">
                  <c:v>15</c:v>
                </c:pt>
                <c:pt idx="2">
                  <c:v>14</c:v>
                </c:pt>
                <c:pt idx="3">
                  <c:v>13</c:v>
                </c:pt>
                <c:pt idx="4">
                  <c:v>12</c:v>
                </c:pt>
                <c:pt idx="5">
                  <c:v>11</c:v>
                </c:pt>
                <c:pt idx="6">
                  <c:v>10</c:v>
                </c:pt>
                <c:pt idx="7">
                  <c:v>9</c:v>
                </c:pt>
                <c:pt idx="8">
                  <c:v>8</c:v>
                </c:pt>
                <c:pt idx="9">
                  <c:v>7</c:v>
                </c:pt>
                <c:pt idx="10">
                  <c:v>6</c:v>
                </c:pt>
                <c:pt idx="11">
                  <c:v>5</c:v>
                </c:pt>
                <c:pt idx="12">
                  <c:v>4</c:v>
                </c:pt>
                <c:pt idx="13">
                  <c:v>3</c:v>
                </c:pt>
                <c:pt idx="14">
                  <c:v>2</c:v>
                </c:pt>
                <c:pt idx="15">
                  <c:v>1</c:v>
                </c:pt>
              </c:numCache>
            </c:numRef>
          </c:yVal>
          <c:smooth val="0"/>
          <c:extLst>
            <c:ext xmlns:c16="http://schemas.microsoft.com/office/drawing/2014/chart" uri="{C3380CC4-5D6E-409C-BE32-E72D297353CC}">
              <c16:uniqueId val="{00000000-B869-4D83-B51B-65E2ED768552}"/>
            </c:ext>
          </c:extLst>
        </c:ser>
        <c:ser>
          <c:idx val="3"/>
          <c:order val="2"/>
          <c:tx>
            <c:strRef>
              <c:f>'Figure 4-pre'!$H$78</c:f>
              <c:strCache>
                <c:ptCount val="1"/>
                <c:pt idx="0">
                  <c:v>group=3Overclaimers</c:v>
                </c:pt>
              </c:strCache>
            </c:strRef>
          </c:tx>
          <c:spPr>
            <a:ln w="19050" cap="rnd">
              <a:noFill/>
              <a:round/>
            </a:ln>
            <a:effectLst/>
          </c:spPr>
          <c:marker>
            <c:symbol val="circle"/>
            <c:size val="15"/>
            <c:spPr>
              <a:solidFill>
                <a:srgbClr val="A6611A"/>
              </a:solidFill>
              <a:ln w="0">
                <a:solidFill>
                  <a:srgbClr val="A6611A"/>
                </a:solidFill>
              </a:ln>
              <a:effectLst/>
            </c:spPr>
          </c:marker>
          <c:xVal>
            <c:numRef>
              <c:f>'Figure 4-pre'!$H$79:$H$94</c:f>
              <c:numCache>
                <c:formatCode>General</c:formatCode>
                <c:ptCount val="16"/>
                <c:pt idx="0">
                  <c:v>607.8551859262958</c:v>
                </c:pt>
                <c:pt idx="1">
                  <c:v>638.53561519760649</c:v>
                </c:pt>
                <c:pt idx="2">
                  <c:v>554.3859259720175</c:v>
                </c:pt>
                <c:pt idx="3">
                  <c:v>615.31986946195548</c:v>
                </c:pt>
                <c:pt idx="4">
                  <c:v>613.13693455846885</c:v>
                </c:pt>
                <c:pt idx="5">
                  <c:v>550.56093152205699</c:v>
                </c:pt>
                <c:pt idx="6">
                  <c:v>515.80215021873789</c:v>
                </c:pt>
                <c:pt idx="7">
                  <c:v>589.51477036732581</c:v>
                </c:pt>
                <c:pt idx="8">
                  <c:v>525.87186382061714</c:v>
                </c:pt>
                <c:pt idx="9">
                  <c:v>501.8132229512741</c:v>
                </c:pt>
                <c:pt idx="10">
                  <c:v>514.94263957498322</c:v>
                </c:pt>
                <c:pt idx="11">
                  <c:v>474.33099088770513</c:v>
                </c:pt>
                <c:pt idx="12">
                  <c:v>414.65788852354183</c:v>
                </c:pt>
                <c:pt idx="13">
                  <c:v>385.50679306658611</c:v>
                </c:pt>
                <c:pt idx="14">
                  <c:v>413.02287518806003</c:v>
                </c:pt>
                <c:pt idx="15">
                  <c:v>388.10459501364568</c:v>
                </c:pt>
              </c:numCache>
            </c:numRef>
          </c:xVal>
          <c:yVal>
            <c:numRef>
              <c:f>'Figure 4-pre'!$A$79:$A$94</c:f>
              <c:numCache>
                <c:formatCode>General</c:formatCode>
                <c:ptCount val="16"/>
                <c:pt idx="0">
                  <c:v>16</c:v>
                </c:pt>
                <c:pt idx="1">
                  <c:v>15</c:v>
                </c:pt>
                <c:pt idx="2">
                  <c:v>14</c:v>
                </c:pt>
                <c:pt idx="3">
                  <c:v>13</c:v>
                </c:pt>
                <c:pt idx="4">
                  <c:v>12</c:v>
                </c:pt>
                <c:pt idx="5">
                  <c:v>11</c:v>
                </c:pt>
                <c:pt idx="6">
                  <c:v>10</c:v>
                </c:pt>
                <c:pt idx="7">
                  <c:v>9</c:v>
                </c:pt>
                <c:pt idx="8">
                  <c:v>8</c:v>
                </c:pt>
                <c:pt idx="9">
                  <c:v>7</c:v>
                </c:pt>
                <c:pt idx="10">
                  <c:v>6</c:v>
                </c:pt>
                <c:pt idx="11">
                  <c:v>5</c:v>
                </c:pt>
                <c:pt idx="12">
                  <c:v>4</c:v>
                </c:pt>
                <c:pt idx="13">
                  <c:v>3</c:v>
                </c:pt>
                <c:pt idx="14">
                  <c:v>2</c:v>
                </c:pt>
                <c:pt idx="15">
                  <c:v>1</c:v>
                </c:pt>
              </c:numCache>
            </c:numRef>
          </c:yVal>
          <c:smooth val="0"/>
          <c:extLst>
            <c:ext xmlns:c16="http://schemas.microsoft.com/office/drawing/2014/chart" uri="{C3380CC4-5D6E-409C-BE32-E72D297353CC}">
              <c16:uniqueId val="{00000003-B869-4D83-B51B-65E2ED768552}"/>
            </c:ext>
          </c:extLst>
        </c:ser>
        <c:ser>
          <c:idx val="2"/>
          <c:order val="3"/>
          <c:tx>
            <c:strRef>
              <c:f>'Figure 4-pre'!$G$78</c:f>
              <c:strCache>
                <c:ptCount val="1"/>
                <c:pt idx="0">
                  <c:v>group=2Ideal respondents</c:v>
                </c:pt>
              </c:strCache>
            </c:strRef>
          </c:tx>
          <c:spPr>
            <a:ln w="19050" cap="rnd">
              <a:noFill/>
              <a:round/>
            </a:ln>
            <a:effectLst/>
          </c:spPr>
          <c:marker>
            <c:symbol val="circle"/>
            <c:size val="15"/>
            <c:spPr>
              <a:solidFill>
                <a:srgbClr val="018571"/>
              </a:solidFill>
              <a:ln w="0">
                <a:solidFill>
                  <a:schemeClr val="accent3"/>
                </a:solidFill>
              </a:ln>
              <a:effectLst/>
            </c:spPr>
          </c:marker>
          <c:xVal>
            <c:numRef>
              <c:f>'Figure 4-pre'!$G$79:$G$94</c:f>
              <c:numCache>
                <c:formatCode>General</c:formatCode>
                <c:ptCount val="16"/>
                <c:pt idx="0">
                  <c:v>672.21487744298383</c:v>
                </c:pt>
                <c:pt idx="1">
                  <c:v>663.31063045109897</c:v>
                </c:pt>
                <c:pt idx="2">
                  <c:v>651.09139670706861</c:v>
                </c:pt>
                <c:pt idx="3">
                  <c:v>641.52796085835587</c:v>
                </c:pt>
                <c:pt idx="4">
                  <c:v>636.04112225908329</c:v>
                </c:pt>
                <c:pt idx="5">
                  <c:v>612.20466194561459</c:v>
                </c:pt>
                <c:pt idx="6">
                  <c:v>591.62741323288105</c:v>
                </c:pt>
                <c:pt idx="7">
                  <c:v>583.20446219461439</c:v>
                </c:pt>
                <c:pt idx="8">
                  <c:v>572.04441127654263</c:v>
                </c:pt>
                <c:pt idx="9">
                  <c:v>568.34267537836502</c:v>
                </c:pt>
                <c:pt idx="10">
                  <c:v>557.82774290701968</c:v>
                </c:pt>
                <c:pt idx="11">
                  <c:v>556.15785235328019</c:v>
                </c:pt>
                <c:pt idx="12">
                  <c:v>514.79715797381266</c:v>
                </c:pt>
                <c:pt idx="13">
                  <c:v>468.45218388727869</c:v>
                </c:pt>
                <c:pt idx="14">
                  <c:v>431.66539245850879</c:v>
                </c:pt>
                <c:pt idx="15">
                  <c:v>387.5419286071953</c:v>
                </c:pt>
              </c:numCache>
            </c:numRef>
          </c:xVal>
          <c:yVal>
            <c:numRef>
              <c:f>'Figure 4-pre'!$A$79:$A$94</c:f>
              <c:numCache>
                <c:formatCode>General</c:formatCode>
                <c:ptCount val="16"/>
                <c:pt idx="0">
                  <c:v>16</c:v>
                </c:pt>
                <c:pt idx="1">
                  <c:v>15</c:v>
                </c:pt>
                <c:pt idx="2">
                  <c:v>14</c:v>
                </c:pt>
                <c:pt idx="3">
                  <c:v>13</c:v>
                </c:pt>
                <c:pt idx="4">
                  <c:v>12</c:v>
                </c:pt>
                <c:pt idx="5">
                  <c:v>11</c:v>
                </c:pt>
                <c:pt idx="6">
                  <c:v>10</c:v>
                </c:pt>
                <c:pt idx="7">
                  <c:v>9</c:v>
                </c:pt>
                <c:pt idx="8">
                  <c:v>8</c:v>
                </c:pt>
                <c:pt idx="9">
                  <c:v>7</c:v>
                </c:pt>
                <c:pt idx="10">
                  <c:v>6</c:v>
                </c:pt>
                <c:pt idx="11">
                  <c:v>5</c:v>
                </c:pt>
                <c:pt idx="12">
                  <c:v>4</c:v>
                </c:pt>
                <c:pt idx="13">
                  <c:v>3</c:v>
                </c:pt>
                <c:pt idx="14">
                  <c:v>2</c:v>
                </c:pt>
                <c:pt idx="15">
                  <c:v>1</c:v>
                </c:pt>
              </c:numCache>
            </c:numRef>
          </c:yVal>
          <c:smooth val="0"/>
          <c:extLst>
            <c:ext xmlns:c16="http://schemas.microsoft.com/office/drawing/2014/chart" uri="{C3380CC4-5D6E-409C-BE32-E72D297353CC}">
              <c16:uniqueId val="{00000002-B869-4D83-B51B-65E2ED768552}"/>
            </c:ext>
          </c:extLst>
        </c:ser>
        <c:ser>
          <c:idx val="4"/>
          <c:order val="4"/>
          <c:tx>
            <c:strRef>
              <c:f>'Figure 4-pre'!$I$78</c:f>
              <c:strCache>
                <c:ptCount val="1"/>
                <c:pt idx="0">
                  <c:v>all</c:v>
                </c:pt>
              </c:strCache>
            </c:strRef>
          </c:tx>
          <c:spPr>
            <a:ln w="19050" cap="rnd">
              <a:noFill/>
              <a:round/>
            </a:ln>
            <a:effectLst/>
          </c:spPr>
          <c:marker>
            <c:symbol val="triangle"/>
            <c:size val="15"/>
            <c:spPr>
              <a:solidFill>
                <a:srgbClr val="0075E2"/>
              </a:solidFill>
              <a:ln w="9525">
                <a:solidFill>
                  <a:srgbClr val="0075E2"/>
                </a:solidFill>
              </a:ln>
              <a:effectLst/>
            </c:spPr>
          </c:marker>
          <c:xVal>
            <c:numRef>
              <c:f>'Figure 4-pre'!$I$79:$I$94</c:f>
              <c:numCache>
                <c:formatCode>General</c:formatCode>
                <c:ptCount val="16"/>
                <c:pt idx="0">
                  <c:v>559.82479620150173</c:v>
                </c:pt>
                <c:pt idx="1">
                  <c:v>612.67553630544342</c:v>
                </c:pt>
                <c:pt idx="2">
                  <c:v>499.749902827592</c:v>
                </c:pt>
                <c:pt idx="3">
                  <c:v>553.76665914360922</c:v>
                </c:pt>
                <c:pt idx="4">
                  <c:v>561.24109645455235</c:v>
                </c:pt>
                <c:pt idx="5">
                  <c:v>518.07039959593624</c:v>
                </c:pt>
                <c:pt idx="6">
                  <c:v>481.36678627921361</c:v>
                </c:pt>
                <c:pt idx="7">
                  <c:v>538.13449473391779</c:v>
                </c:pt>
                <c:pt idx="8">
                  <c:v>500.0267566254139</c:v>
                </c:pt>
                <c:pt idx="9">
                  <c:v>492.79569723949669</c:v>
                </c:pt>
                <c:pt idx="10">
                  <c:v>484.31929780196202</c:v>
                </c:pt>
                <c:pt idx="11">
                  <c:v>478.26063590300981</c:v>
                </c:pt>
                <c:pt idx="12">
                  <c:v>376.44839863469218</c:v>
                </c:pt>
                <c:pt idx="13">
                  <c:v>375.11445168174822</c:v>
                </c:pt>
                <c:pt idx="14">
                  <c:v>387.8246296202538</c:v>
                </c:pt>
                <c:pt idx="15">
                  <c:v>394.32933335631412</c:v>
                </c:pt>
              </c:numCache>
            </c:numRef>
          </c:xVal>
          <c:yVal>
            <c:numRef>
              <c:f>'Figure 4-pre'!$A$79:$A$94</c:f>
              <c:numCache>
                <c:formatCode>General</c:formatCode>
                <c:ptCount val="16"/>
                <c:pt idx="0">
                  <c:v>16</c:v>
                </c:pt>
                <c:pt idx="1">
                  <c:v>15</c:v>
                </c:pt>
                <c:pt idx="2">
                  <c:v>14</c:v>
                </c:pt>
                <c:pt idx="3">
                  <c:v>13</c:v>
                </c:pt>
                <c:pt idx="4">
                  <c:v>12</c:v>
                </c:pt>
                <c:pt idx="5">
                  <c:v>11</c:v>
                </c:pt>
                <c:pt idx="6">
                  <c:v>10</c:v>
                </c:pt>
                <c:pt idx="7">
                  <c:v>9</c:v>
                </c:pt>
                <c:pt idx="8">
                  <c:v>8</c:v>
                </c:pt>
                <c:pt idx="9">
                  <c:v>7</c:v>
                </c:pt>
                <c:pt idx="10">
                  <c:v>6</c:v>
                </c:pt>
                <c:pt idx="11">
                  <c:v>5</c:v>
                </c:pt>
                <c:pt idx="12">
                  <c:v>4</c:v>
                </c:pt>
                <c:pt idx="13">
                  <c:v>3</c:v>
                </c:pt>
                <c:pt idx="14">
                  <c:v>2</c:v>
                </c:pt>
                <c:pt idx="15">
                  <c:v>1</c:v>
                </c:pt>
              </c:numCache>
            </c:numRef>
          </c:yVal>
          <c:smooth val="0"/>
          <c:extLst>
            <c:ext xmlns:c16="http://schemas.microsoft.com/office/drawing/2014/chart" uri="{C3380CC4-5D6E-409C-BE32-E72D297353CC}">
              <c16:uniqueId val="{00000004-B869-4D83-B51B-65E2ED768552}"/>
            </c:ext>
          </c:extLst>
        </c:ser>
        <c:dLbls>
          <c:showLegendKey val="0"/>
          <c:showVal val="0"/>
          <c:showCatName val="0"/>
          <c:showSerName val="0"/>
          <c:showPercent val="0"/>
          <c:showBubbleSize val="0"/>
        </c:dLbls>
        <c:axId val="-2109257088"/>
        <c:axId val="-2109718560"/>
      </c:scatterChart>
      <c:valAx>
        <c:axId val="-2109257088"/>
        <c:scaling>
          <c:orientation val="minMax"/>
          <c:max val="750"/>
          <c:min val="250"/>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12700" cap="flat" cmpd="sng" algn="ctr">
            <a:solidFill>
              <a:schemeClr val="tx2"/>
            </a:solidFill>
            <a:round/>
          </a:ln>
          <a:effectLst/>
        </c:spPr>
        <c:txPr>
          <a:bodyPr rot="-6000000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crossAx val="-2109718560"/>
        <c:crosses val="autoZero"/>
        <c:crossBetween val="midCat"/>
        <c:majorUnit val="50"/>
      </c:valAx>
      <c:valAx>
        <c:axId val="-2109718560"/>
        <c:scaling>
          <c:orientation val="minMax"/>
          <c:max val="16"/>
          <c:min val="0"/>
        </c:scaling>
        <c:delete val="1"/>
        <c:axPos val="l"/>
        <c:majorGridlines>
          <c:spPr>
            <a:ln w="28575" cap="flat" cmpd="sng" algn="ctr">
              <a:solidFill>
                <a:schemeClr val="tx1">
                  <a:lumMod val="15000"/>
                  <a:lumOff val="85000"/>
                </a:schemeClr>
              </a:solidFill>
              <a:prstDash val="dash"/>
              <a:round/>
            </a:ln>
            <a:effectLst/>
          </c:spPr>
        </c:majorGridlines>
        <c:numFmt formatCode="General" sourceLinked="1"/>
        <c:majorTickMark val="out"/>
        <c:minorTickMark val="none"/>
        <c:tickLblPos val="nextTo"/>
        <c:crossAx val="-2109257088"/>
        <c:crosses val="autoZero"/>
        <c:crossBetween val="midCat"/>
        <c:majorUnit val="1"/>
        <c:min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0">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4472C4"/>
            </a:solidFill>
            <a:ln w="25400">
              <a:noFill/>
            </a:ln>
          </c:spPr>
          <c:invertIfNegative val="0"/>
          <c:dPt>
            <c:idx val="1"/>
            <c:invertIfNegative val="0"/>
            <c:bubble3D val="0"/>
            <c:spPr>
              <a:noFill/>
              <a:ln w="25400">
                <a:solidFill>
                  <a:schemeClr val="accent1"/>
                </a:solidFill>
              </a:ln>
            </c:spPr>
            <c:extLst>
              <c:ext xmlns:c16="http://schemas.microsoft.com/office/drawing/2014/chart" uri="{C3380CC4-5D6E-409C-BE32-E72D297353CC}">
                <c16:uniqueId val="{00000001-6EA4-4AF3-804F-D02934B847BC}"/>
              </c:ext>
            </c:extLst>
          </c:dPt>
          <c:dPt>
            <c:idx val="2"/>
            <c:invertIfNegative val="0"/>
            <c:bubble3D val="0"/>
            <c:spPr>
              <a:noFill/>
              <a:ln w="25400">
                <a:solidFill>
                  <a:schemeClr val="accent1"/>
                </a:solidFill>
              </a:ln>
            </c:spPr>
            <c:extLst>
              <c:ext xmlns:c16="http://schemas.microsoft.com/office/drawing/2014/chart" uri="{C3380CC4-5D6E-409C-BE32-E72D297353CC}">
                <c16:uniqueId val="{00000003-D137-42D7-A7A1-4E000A091B84}"/>
              </c:ext>
            </c:extLst>
          </c:dPt>
          <c:dPt>
            <c:idx val="3"/>
            <c:invertIfNegative val="0"/>
            <c:bubble3D val="0"/>
            <c:spPr>
              <a:noFill/>
              <a:ln w="25400">
                <a:solidFill>
                  <a:schemeClr val="accent1"/>
                </a:solidFill>
              </a:ln>
            </c:spPr>
            <c:extLst>
              <c:ext xmlns:c16="http://schemas.microsoft.com/office/drawing/2014/chart" uri="{C3380CC4-5D6E-409C-BE32-E72D297353CC}">
                <c16:uniqueId val="{00000003-6EA4-4AF3-804F-D02934B847BC}"/>
              </c:ext>
            </c:extLst>
          </c:dPt>
          <c:dPt>
            <c:idx val="4"/>
            <c:invertIfNegative val="0"/>
            <c:bubble3D val="0"/>
            <c:spPr>
              <a:noFill/>
              <a:ln w="25400">
                <a:solidFill>
                  <a:schemeClr val="accent1"/>
                </a:solidFill>
              </a:ln>
            </c:spPr>
            <c:extLst>
              <c:ext xmlns:c16="http://schemas.microsoft.com/office/drawing/2014/chart" uri="{C3380CC4-5D6E-409C-BE32-E72D297353CC}">
                <c16:uniqueId val="{00000005-6EA4-4AF3-804F-D02934B847BC}"/>
              </c:ext>
            </c:extLst>
          </c:dPt>
          <c:dPt>
            <c:idx val="5"/>
            <c:invertIfNegative val="0"/>
            <c:bubble3D val="0"/>
            <c:spPr>
              <a:noFill/>
              <a:ln w="25400">
                <a:solidFill>
                  <a:schemeClr val="accent1"/>
                </a:solidFill>
              </a:ln>
            </c:spPr>
            <c:extLst>
              <c:ext xmlns:c16="http://schemas.microsoft.com/office/drawing/2014/chart" uri="{C3380CC4-5D6E-409C-BE32-E72D297353CC}">
                <c16:uniqueId val="{00000007-6EA4-4AF3-804F-D02934B847BC}"/>
              </c:ext>
            </c:extLst>
          </c:dPt>
          <c:dPt>
            <c:idx val="6"/>
            <c:invertIfNegative val="0"/>
            <c:bubble3D val="0"/>
            <c:spPr>
              <a:noFill/>
              <a:ln w="25400">
                <a:solidFill>
                  <a:schemeClr val="accent1"/>
                </a:solidFill>
              </a:ln>
            </c:spPr>
            <c:extLst>
              <c:ext xmlns:c16="http://schemas.microsoft.com/office/drawing/2014/chart" uri="{C3380CC4-5D6E-409C-BE32-E72D297353CC}">
                <c16:uniqueId val="{0000000B-D137-42D7-A7A1-4E000A091B84}"/>
              </c:ext>
            </c:extLst>
          </c:dPt>
          <c:dPt>
            <c:idx val="7"/>
            <c:invertIfNegative val="0"/>
            <c:bubble3D val="0"/>
            <c:spPr>
              <a:solidFill>
                <a:schemeClr val="accent2"/>
              </a:solidFill>
              <a:ln w="25400">
                <a:solidFill>
                  <a:schemeClr val="accent1"/>
                </a:solidFill>
              </a:ln>
            </c:spPr>
            <c:extLst>
              <c:ext xmlns:c16="http://schemas.microsoft.com/office/drawing/2014/chart" uri="{C3380CC4-5D6E-409C-BE32-E72D297353CC}">
                <c16:uniqueId val="{00000009-6EA4-4AF3-804F-D02934B847BC}"/>
              </c:ext>
            </c:extLst>
          </c:dPt>
          <c:dPt>
            <c:idx val="9"/>
            <c:invertIfNegative val="0"/>
            <c:bubble3D val="0"/>
            <c:spPr>
              <a:solidFill>
                <a:schemeClr val="accent2"/>
              </a:solidFill>
              <a:ln w="25400">
                <a:solidFill>
                  <a:schemeClr val="accent1"/>
                </a:solidFill>
              </a:ln>
            </c:spPr>
            <c:extLst>
              <c:ext xmlns:c16="http://schemas.microsoft.com/office/drawing/2014/chart" uri="{C3380CC4-5D6E-409C-BE32-E72D297353CC}">
                <c16:uniqueId val="{0000000D-6EA4-4AF3-804F-D02934B847BC}"/>
              </c:ext>
            </c:extLst>
          </c:dPt>
          <c:dPt>
            <c:idx val="10"/>
            <c:invertIfNegative val="0"/>
            <c:bubble3D val="0"/>
            <c:spPr>
              <a:solidFill>
                <a:schemeClr val="accent2"/>
              </a:solidFill>
              <a:ln w="25400">
                <a:solidFill>
                  <a:schemeClr val="accent1"/>
                </a:solidFill>
              </a:ln>
            </c:spPr>
            <c:extLst>
              <c:ext xmlns:c16="http://schemas.microsoft.com/office/drawing/2014/chart" uri="{C3380CC4-5D6E-409C-BE32-E72D297353CC}">
                <c16:uniqueId val="{0000000F-6EA4-4AF3-804F-D02934B847BC}"/>
              </c:ext>
            </c:extLst>
          </c:dPt>
          <c:dPt>
            <c:idx val="11"/>
            <c:invertIfNegative val="0"/>
            <c:bubble3D val="0"/>
            <c:spPr>
              <a:solidFill>
                <a:schemeClr val="accent2"/>
              </a:solidFill>
              <a:ln w="25400">
                <a:solidFill>
                  <a:schemeClr val="accent1"/>
                </a:solidFill>
              </a:ln>
            </c:spPr>
            <c:extLst>
              <c:ext xmlns:c16="http://schemas.microsoft.com/office/drawing/2014/chart" uri="{C3380CC4-5D6E-409C-BE32-E72D297353CC}">
                <c16:uniqueId val="{00000011-6EA4-4AF3-804F-D02934B847BC}"/>
              </c:ext>
            </c:extLst>
          </c:dPt>
          <c:dPt>
            <c:idx val="12"/>
            <c:invertIfNegative val="0"/>
            <c:bubble3D val="0"/>
            <c:spPr>
              <a:solidFill>
                <a:schemeClr val="accent2"/>
              </a:solidFill>
              <a:ln w="25400">
                <a:solidFill>
                  <a:schemeClr val="accent1"/>
                </a:solidFill>
              </a:ln>
            </c:spPr>
            <c:extLst>
              <c:ext xmlns:c16="http://schemas.microsoft.com/office/drawing/2014/chart" uri="{C3380CC4-5D6E-409C-BE32-E72D297353CC}">
                <c16:uniqueId val="{00000013-6EA4-4AF3-804F-D02934B847BC}"/>
              </c:ext>
            </c:extLst>
          </c:dPt>
          <c:dPt>
            <c:idx val="13"/>
            <c:invertIfNegative val="0"/>
            <c:bubble3D val="0"/>
            <c:spPr>
              <a:solidFill>
                <a:schemeClr val="accent2"/>
              </a:solidFill>
              <a:ln w="25400">
                <a:solidFill>
                  <a:schemeClr val="accent1"/>
                </a:solidFill>
              </a:ln>
            </c:spPr>
            <c:extLst>
              <c:ext xmlns:c16="http://schemas.microsoft.com/office/drawing/2014/chart" uri="{C3380CC4-5D6E-409C-BE32-E72D297353CC}">
                <c16:uniqueId val="{00000015-6EA4-4AF3-804F-D02934B847BC}"/>
              </c:ext>
            </c:extLst>
          </c:dPt>
          <c:dPt>
            <c:idx val="14"/>
            <c:invertIfNegative val="0"/>
            <c:bubble3D val="0"/>
            <c:spPr>
              <a:solidFill>
                <a:schemeClr val="accent2"/>
              </a:solidFill>
              <a:ln w="25400">
                <a:solidFill>
                  <a:schemeClr val="accent1"/>
                </a:solidFill>
              </a:ln>
            </c:spPr>
            <c:extLst>
              <c:ext xmlns:c16="http://schemas.microsoft.com/office/drawing/2014/chart" uri="{C3380CC4-5D6E-409C-BE32-E72D297353CC}">
                <c16:uniqueId val="{00000017-6EA4-4AF3-804F-D02934B847BC}"/>
              </c:ext>
            </c:extLst>
          </c:dPt>
          <c:dPt>
            <c:idx val="15"/>
            <c:invertIfNegative val="0"/>
            <c:bubble3D val="0"/>
            <c:spPr>
              <a:solidFill>
                <a:schemeClr val="accent2"/>
              </a:solidFill>
              <a:ln w="25400">
                <a:solidFill>
                  <a:schemeClr val="accent1"/>
                </a:solidFill>
              </a:ln>
            </c:spPr>
            <c:extLst>
              <c:ext xmlns:c16="http://schemas.microsoft.com/office/drawing/2014/chart" uri="{C3380CC4-5D6E-409C-BE32-E72D297353CC}">
                <c16:uniqueId val="{00000019-6EA4-4AF3-804F-D02934B847BC}"/>
              </c:ext>
            </c:extLst>
          </c:dPt>
          <c:dPt>
            <c:idx val="16"/>
            <c:invertIfNegative val="0"/>
            <c:bubble3D val="0"/>
            <c:spPr>
              <a:solidFill>
                <a:schemeClr val="accent2"/>
              </a:solidFill>
              <a:ln w="25400">
                <a:solidFill>
                  <a:schemeClr val="accent1"/>
                </a:solidFill>
              </a:ln>
            </c:spPr>
            <c:extLst>
              <c:ext xmlns:c16="http://schemas.microsoft.com/office/drawing/2014/chart" uri="{C3380CC4-5D6E-409C-BE32-E72D297353CC}">
                <c16:uniqueId val="{0000001D-8804-4285-8E08-33B3C3D8237C}"/>
              </c:ext>
            </c:extLst>
          </c:dPt>
          <c:dLbls>
            <c:spPr>
              <a:noFill/>
              <a:ln w="25400">
                <a:noFill/>
              </a:ln>
            </c:spPr>
            <c:txPr>
              <a:bodyPr wrap="square" lIns="38100" tIns="19050" rIns="38100" bIns="19050" anchor="ctr">
                <a:spAutoFit/>
              </a:bodyPr>
              <a:lstStyle/>
              <a:p>
                <a:pPr>
                  <a:defRPr sz="2000" b="1"/>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'Figure 3-pre'!$C$4:$C$68</c:f>
              <c:strCache>
                <c:ptCount val="17"/>
                <c:pt idx="0">
                  <c:v>Indonesia</c:v>
                </c:pt>
                <c:pt idx="1">
                  <c:v>Albania</c:v>
                </c:pt>
                <c:pt idx="2">
                  <c:v>Tunisia</c:v>
                </c:pt>
                <c:pt idx="3">
                  <c:v>Qatar</c:v>
                </c:pt>
                <c:pt idx="4">
                  <c:v>United States of America</c:v>
                </c:pt>
                <c:pt idx="5">
                  <c:v>Chinese Taipei</c:v>
                </c:pt>
                <c:pt idx="6">
                  <c:v>Hong Kong-China</c:v>
                </c:pt>
                <c:pt idx="7">
                  <c:v>Spain</c:v>
                </c:pt>
                <c:pt idx="8">
                  <c:v>Avg of 64 edu systems</c:v>
                </c:pt>
                <c:pt idx="9">
                  <c:v>Macao-China</c:v>
                </c:pt>
                <c:pt idx="10">
                  <c:v>Shanghai-China</c:v>
                </c:pt>
                <c:pt idx="11">
                  <c:v>Canada</c:v>
                </c:pt>
                <c:pt idx="12">
                  <c:v>Korea</c:v>
                </c:pt>
                <c:pt idx="13">
                  <c:v>New Zealand</c:v>
                </c:pt>
                <c:pt idx="14">
                  <c:v>Denmark</c:v>
                </c:pt>
                <c:pt idx="15">
                  <c:v>Iceland</c:v>
                </c:pt>
                <c:pt idx="16">
                  <c:v>Sweden</c:v>
                </c:pt>
              </c:strCache>
            </c:strRef>
          </c:cat>
          <c:val>
            <c:numRef>
              <c:f>'Figure 3-pre'!$AF$4:$AF$68</c:f>
              <c:numCache>
                <c:formatCode>0</c:formatCode>
                <c:ptCount val="17"/>
                <c:pt idx="0">
                  <c:v>-2.5836303748887581</c:v>
                </c:pt>
                <c:pt idx="1">
                  <c:v>-0.36905181410029902</c:v>
                </c:pt>
                <c:pt idx="2">
                  <c:v>0.58673134897043</c:v>
                </c:pt>
                <c:pt idx="3">
                  <c:v>0.92856306293407997</c:v>
                </c:pt>
                <c:pt idx="4">
                  <c:v>0.97562743105343097</c:v>
                </c:pt>
                <c:pt idx="5">
                  <c:v>1.035636249933318</c:v>
                </c:pt>
                <c:pt idx="6">
                  <c:v>2.2574685196556792</c:v>
                </c:pt>
                <c:pt idx="7">
                  <c:v>2.6173097060763251</c:v>
                </c:pt>
                <c:pt idx="8">
                  <c:v>2.6978964476496601</c:v>
                </c:pt>
                <c:pt idx="9">
                  <c:v>3.1945353793969922</c:v>
                </c:pt>
                <c:pt idx="10">
                  <c:v>3.7358197903185451</c:v>
                </c:pt>
                <c:pt idx="11">
                  <c:v>4.3526875804789684</c:v>
                </c:pt>
                <c:pt idx="12">
                  <c:v>6.6913251077947162</c:v>
                </c:pt>
                <c:pt idx="13">
                  <c:v>7.2140523808145396</c:v>
                </c:pt>
                <c:pt idx="14">
                  <c:v>8.7940728053703179</c:v>
                </c:pt>
                <c:pt idx="15">
                  <c:v>11.07620119002625</c:v>
                </c:pt>
                <c:pt idx="16">
                  <c:v>15.551362010513101</c:v>
                </c:pt>
              </c:numCache>
            </c:numRef>
          </c:val>
          <c:extLst>
            <c:ext xmlns:c16="http://schemas.microsoft.com/office/drawing/2014/chart" uri="{C3380CC4-5D6E-409C-BE32-E72D297353CC}">
              <c16:uniqueId val="{0000003C-6EA4-4AF3-804F-D02934B847BC}"/>
            </c:ext>
          </c:extLst>
        </c:ser>
        <c:dLbls>
          <c:showLegendKey val="0"/>
          <c:showVal val="0"/>
          <c:showCatName val="0"/>
          <c:showSerName val="0"/>
          <c:showPercent val="0"/>
          <c:showBubbleSize val="0"/>
        </c:dLbls>
        <c:gapWidth val="80"/>
        <c:axId val="-2111592160"/>
        <c:axId val="-2111603408"/>
      </c:barChart>
      <c:catAx>
        <c:axId val="-2111592160"/>
        <c:scaling>
          <c:orientation val="minMax"/>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defRPr sz="1600" b="1" i="0" u="none" strike="noStrike" kern="1200" baseline="0">
                <a:solidFill>
                  <a:sysClr val="windowText" lastClr="000000"/>
                </a:solidFill>
                <a:latin typeface="+mn-lt"/>
                <a:ea typeface="+mn-ea"/>
                <a:cs typeface="+mn-cs"/>
              </a:defRPr>
            </a:pPr>
            <a:endParaRPr lang="en-US"/>
          </a:p>
        </c:txPr>
        <c:crossAx val="-2111603408"/>
        <c:crosses val="autoZero"/>
        <c:auto val="1"/>
        <c:lblAlgn val="ctr"/>
        <c:lblOffset val="100"/>
        <c:noMultiLvlLbl val="0"/>
      </c:catAx>
      <c:valAx>
        <c:axId val="-2111603408"/>
        <c:scaling>
          <c:orientation val="minMax"/>
          <c:min val="-20"/>
        </c:scaling>
        <c:delete val="1"/>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2111592160"/>
        <c:crosses val="autoZero"/>
        <c:crossBetween val="between"/>
      </c:valAx>
      <c:spPr>
        <a:noFill/>
        <a:ln w="25400">
          <a:noFill/>
        </a:ln>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4472C4"/>
            </a:solidFill>
            <a:ln w="25400">
              <a:noFill/>
            </a:ln>
          </c:spPr>
          <c:invertIfNegative val="0"/>
          <c:dPt>
            <c:idx val="1"/>
            <c:invertIfNegative val="0"/>
            <c:bubble3D val="0"/>
            <c:spPr>
              <a:noFill/>
              <a:ln w="25400">
                <a:solidFill>
                  <a:schemeClr val="accent1"/>
                </a:solidFill>
              </a:ln>
            </c:spPr>
            <c:extLst>
              <c:ext xmlns:c16="http://schemas.microsoft.com/office/drawing/2014/chart" uri="{C3380CC4-5D6E-409C-BE32-E72D297353CC}">
                <c16:uniqueId val="{00000001-6006-4ECC-BB0A-5E8949423C69}"/>
              </c:ext>
            </c:extLst>
          </c:dPt>
          <c:dPt>
            <c:idx val="3"/>
            <c:invertIfNegative val="0"/>
            <c:bubble3D val="0"/>
            <c:spPr>
              <a:noFill/>
              <a:ln w="25400">
                <a:solidFill>
                  <a:schemeClr val="accent1"/>
                </a:solidFill>
              </a:ln>
            </c:spPr>
            <c:extLst>
              <c:ext xmlns:c16="http://schemas.microsoft.com/office/drawing/2014/chart" uri="{C3380CC4-5D6E-409C-BE32-E72D297353CC}">
                <c16:uniqueId val="{00000003-6006-4ECC-BB0A-5E8949423C69}"/>
              </c:ext>
            </c:extLst>
          </c:dPt>
          <c:dPt>
            <c:idx val="4"/>
            <c:invertIfNegative val="0"/>
            <c:bubble3D val="0"/>
            <c:spPr>
              <a:noFill/>
              <a:ln w="25400">
                <a:solidFill>
                  <a:schemeClr val="accent1"/>
                </a:solidFill>
              </a:ln>
            </c:spPr>
            <c:extLst>
              <c:ext xmlns:c16="http://schemas.microsoft.com/office/drawing/2014/chart" uri="{C3380CC4-5D6E-409C-BE32-E72D297353CC}">
                <c16:uniqueId val="{00000005-6006-4ECC-BB0A-5E8949423C69}"/>
              </c:ext>
            </c:extLst>
          </c:dPt>
          <c:dPt>
            <c:idx val="5"/>
            <c:invertIfNegative val="0"/>
            <c:bubble3D val="0"/>
            <c:spPr>
              <a:noFill/>
              <a:ln w="25400">
                <a:solidFill>
                  <a:schemeClr val="accent1"/>
                </a:solidFill>
              </a:ln>
            </c:spPr>
            <c:extLst>
              <c:ext xmlns:c16="http://schemas.microsoft.com/office/drawing/2014/chart" uri="{C3380CC4-5D6E-409C-BE32-E72D297353CC}">
                <c16:uniqueId val="{00000007-6006-4ECC-BB0A-5E8949423C69}"/>
              </c:ext>
            </c:extLst>
          </c:dPt>
          <c:dPt>
            <c:idx val="7"/>
            <c:invertIfNegative val="0"/>
            <c:bubble3D val="0"/>
            <c:spPr>
              <a:noFill/>
              <a:ln w="25400">
                <a:solidFill>
                  <a:schemeClr val="accent1"/>
                </a:solidFill>
              </a:ln>
            </c:spPr>
            <c:extLst>
              <c:ext xmlns:c16="http://schemas.microsoft.com/office/drawing/2014/chart" uri="{C3380CC4-5D6E-409C-BE32-E72D297353CC}">
                <c16:uniqueId val="{00000009-6006-4ECC-BB0A-5E8949423C69}"/>
              </c:ext>
            </c:extLst>
          </c:dPt>
          <c:dPt>
            <c:idx val="8"/>
            <c:invertIfNegative val="0"/>
            <c:bubble3D val="0"/>
            <c:spPr>
              <a:noFill/>
              <a:ln w="25400">
                <a:solidFill>
                  <a:schemeClr val="accent1"/>
                </a:solidFill>
              </a:ln>
            </c:spPr>
            <c:extLst>
              <c:ext xmlns:c16="http://schemas.microsoft.com/office/drawing/2014/chart" uri="{C3380CC4-5D6E-409C-BE32-E72D297353CC}">
                <c16:uniqueId val="{0000000B-6006-4ECC-BB0A-5E8949423C69}"/>
              </c:ext>
            </c:extLst>
          </c:dPt>
          <c:dPt>
            <c:idx val="9"/>
            <c:invertIfNegative val="0"/>
            <c:bubble3D val="0"/>
            <c:spPr>
              <a:noFill/>
              <a:ln w="25400">
                <a:solidFill>
                  <a:schemeClr val="accent1"/>
                </a:solidFill>
              </a:ln>
            </c:spPr>
            <c:extLst>
              <c:ext xmlns:c16="http://schemas.microsoft.com/office/drawing/2014/chart" uri="{C3380CC4-5D6E-409C-BE32-E72D297353CC}">
                <c16:uniqueId val="{0000000D-6006-4ECC-BB0A-5E8949423C69}"/>
              </c:ext>
            </c:extLst>
          </c:dPt>
          <c:dPt>
            <c:idx val="10"/>
            <c:invertIfNegative val="0"/>
            <c:bubble3D val="0"/>
            <c:spPr>
              <a:noFill/>
              <a:ln w="25400">
                <a:solidFill>
                  <a:schemeClr val="accent1"/>
                </a:solidFill>
              </a:ln>
            </c:spPr>
            <c:extLst>
              <c:ext xmlns:c16="http://schemas.microsoft.com/office/drawing/2014/chart" uri="{C3380CC4-5D6E-409C-BE32-E72D297353CC}">
                <c16:uniqueId val="{0000000F-6006-4ECC-BB0A-5E8949423C69}"/>
              </c:ext>
            </c:extLst>
          </c:dPt>
          <c:dPt>
            <c:idx val="11"/>
            <c:invertIfNegative val="0"/>
            <c:bubble3D val="0"/>
            <c:spPr>
              <a:noFill/>
              <a:ln w="25400">
                <a:solidFill>
                  <a:schemeClr val="accent1"/>
                </a:solidFill>
              </a:ln>
            </c:spPr>
            <c:extLst>
              <c:ext xmlns:c16="http://schemas.microsoft.com/office/drawing/2014/chart" uri="{C3380CC4-5D6E-409C-BE32-E72D297353CC}">
                <c16:uniqueId val="{00000011-6006-4ECC-BB0A-5E8949423C69}"/>
              </c:ext>
            </c:extLst>
          </c:dPt>
          <c:dPt>
            <c:idx val="12"/>
            <c:invertIfNegative val="0"/>
            <c:bubble3D val="0"/>
            <c:spPr>
              <a:noFill/>
              <a:ln w="25400">
                <a:solidFill>
                  <a:schemeClr val="accent1"/>
                </a:solidFill>
              </a:ln>
            </c:spPr>
            <c:extLst>
              <c:ext xmlns:c16="http://schemas.microsoft.com/office/drawing/2014/chart" uri="{C3380CC4-5D6E-409C-BE32-E72D297353CC}">
                <c16:uniqueId val="{00000013-6006-4ECC-BB0A-5E8949423C69}"/>
              </c:ext>
            </c:extLst>
          </c:dPt>
          <c:dPt>
            <c:idx val="13"/>
            <c:invertIfNegative val="0"/>
            <c:bubble3D val="0"/>
            <c:spPr>
              <a:noFill/>
              <a:ln w="25400">
                <a:solidFill>
                  <a:schemeClr val="accent1"/>
                </a:solidFill>
              </a:ln>
            </c:spPr>
            <c:extLst>
              <c:ext xmlns:c16="http://schemas.microsoft.com/office/drawing/2014/chart" uri="{C3380CC4-5D6E-409C-BE32-E72D297353CC}">
                <c16:uniqueId val="{00000015-6006-4ECC-BB0A-5E8949423C69}"/>
              </c:ext>
            </c:extLst>
          </c:dPt>
          <c:dPt>
            <c:idx val="14"/>
            <c:invertIfNegative val="0"/>
            <c:bubble3D val="0"/>
            <c:spPr>
              <a:noFill/>
              <a:ln w="25400">
                <a:solidFill>
                  <a:schemeClr val="accent1"/>
                </a:solidFill>
              </a:ln>
            </c:spPr>
            <c:extLst>
              <c:ext xmlns:c16="http://schemas.microsoft.com/office/drawing/2014/chart" uri="{C3380CC4-5D6E-409C-BE32-E72D297353CC}">
                <c16:uniqueId val="{00000017-6006-4ECC-BB0A-5E8949423C69}"/>
              </c:ext>
            </c:extLst>
          </c:dPt>
          <c:dPt>
            <c:idx val="15"/>
            <c:invertIfNegative val="0"/>
            <c:bubble3D val="0"/>
            <c:spPr>
              <a:noFill/>
              <a:ln w="25400">
                <a:solidFill>
                  <a:schemeClr val="accent1"/>
                </a:solidFill>
              </a:ln>
            </c:spPr>
            <c:extLst>
              <c:ext xmlns:c16="http://schemas.microsoft.com/office/drawing/2014/chart" uri="{C3380CC4-5D6E-409C-BE32-E72D297353CC}">
                <c16:uniqueId val="{00000019-6006-4ECC-BB0A-5E8949423C69}"/>
              </c:ext>
            </c:extLst>
          </c:dPt>
          <c:dPt>
            <c:idx val="16"/>
            <c:invertIfNegative val="0"/>
            <c:bubble3D val="0"/>
            <c:spPr>
              <a:noFill/>
              <a:ln w="25400">
                <a:solidFill>
                  <a:schemeClr val="accent1"/>
                </a:solidFill>
              </a:ln>
            </c:spPr>
            <c:extLst>
              <c:ext xmlns:c16="http://schemas.microsoft.com/office/drawing/2014/chart" uri="{C3380CC4-5D6E-409C-BE32-E72D297353CC}">
                <c16:uniqueId val="{0000001B-6006-4ECC-BB0A-5E8949423C69}"/>
              </c:ext>
            </c:extLst>
          </c:dPt>
          <c:dPt>
            <c:idx val="17"/>
            <c:invertIfNegative val="0"/>
            <c:bubble3D val="0"/>
            <c:spPr>
              <a:noFill/>
              <a:ln w="25400">
                <a:solidFill>
                  <a:schemeClr val="accent1"/>
                </a:solidFill>
              </a:ln>
            </c:spPr>
            <c:extLst>
              <c:ext xmlns:c16="http://schemas.microsoft.com/office/drawing/2014/chart" uri="{C3380CC4-5D6E-409C-BE32-E72D297353CC}">
                <c16:uniqueId val="{0000001D-6006-4ECC-BB0A-5E8949423C69}"/>
              </c:ext>
            </c:extLst>
          </c:dPt>
          <c:dPt>
            <c:idx val="18"/>
            <c:invertIfNegative val="0"/>
            <c:bubble3D val="0"/>
            <c:spPr>
              <a:noFill/>
              <a:ln w="25400">
                <a:solidFill>
                  <a:schemeClr val="accent1"/>
                </a:solidFill>
              </a:ln>
            </c:spPr>
            <c:extLst>
              <c:ext xmlns:c16="http://schemas.microsoft.com/office/drawing/2014/chart" uri="{C3380CC4-5D6E-409C-BE32-E72D297353CC}">
                <c16:uniqueId val="{0000001F-6006-4ECC-BB0A-5E8949423C69}"/>
              </c:ext>
            </c:extLst>
          </c:dPt>
          <c:dPt>
            <c:idx val="19"/>
            <c:invertIfNegative val="0"/>
            <c:bubble3D val="0"/>
            <c:spPr>
              <a:noFill/>
              <a:ln w="25400">
                <a:solidFill>
                  <a:schemeClr val="accent1"/>
                </a:solidFill>
              </a:ln>
            </c:spPr>
            <c:extLst>
              <c:ext xmlns:c16="http://schemas.microsoft.com/office/drawing/2014/chart" uri="{C3380CC4-5D6E-409C-BE32-E72D297353CC}">
                <c16:uniqueId val="{00000021-6006-4ECC-BB0A-5E8949423C69}"/>
              </c:ext>
            </c:extLst>
          </c:dPt>
          <c:dPt>
            <c:idx val="20"/>
            <c:invertIfNegative val="0"/>
            <c:bubble3D val="0"/>
            <c:spPr>
              <a:noFill/>
              <a:ln w="25400">
                <a:solidFill>
                  <a:schemeClr val="accent1"/>
                </a:solidFill>
              </a:ln>
            </c:spPr>
            <c:extLst>
              <c:ext xmlns:c16="http://schemas.microsoft.com/office/drawing/2014/chart" uri="{C3380CC4-5D6E-409C-BE32-E72D297353CC}">
                <c16:uniqueId val="{00000023-6006-4ECC-BB0A-5E8949423C69}"/>
              </c:ext>
            </c:extLst>
          </c:dPt>
          <c:dPt>
            <c:idx val="21"/>
            <c:invertIfNegative val="0"/>
            <c:bubble3D val="0"/>
            <c:spPr>
              <a:noFill/>
              <a:ln w="25400">
                <a:solidFill>
                  <a:schemeClr val="accent1"/>
                </a:solidFill>
              </a:ln>
            </c:spPr>
            <c:extLst>
              <c:ext xmlns:c16="http://schemas.microsoft.com/office/drawing/2014/chart" uri="{C3380CC4-5D6E-409C-BE32-E72D297353CC}">
                <c16:uniqueId val="{00000025-6006-4ECC-BB0A-5E8949423C69}"/>
              </c:ext>
            </c:extLst>
          </c:dPt>
          <c:dPt>
            <c:idx val="22"/>
            <c:invertIfNegative val="0"/>
            <c:bubble3D val="0"/>
            <c:spPr>
              <a:noFill/>
              <a:ln w="25400">
                <a:solidFill>
                  <a:schemeClr val="accent1"/>
                </a:solidFill>
              </a:ln>
            </c:spPr>
            <c:extLst>
              <c:ext xmlns:c16="http://schemas.microsoft.com/office/drawing/2014/chart" uri="{C3380CC4-5D6E-409C-BE32-E72D297353CC}">
                <c16:uniqueId val="{00000027-6006-4ECC-BB0A-5E8949423C69}"/>
              </c:ext>
            </c:extLst>
          </c:dPt>
          <c:dPt>
            <c:idx val="23"/>
            <c:invertIfNegative val="0"/>
            <c:bubble3D val="0"/>
            <c:spPr>
              <a:noFill/>
              <a:ln w="25400">
                <a:solidFill>
                  <a:schemeClr val="accent1"/>
                </a:solidFill>
              </a:ln>
            </c:spPr>
            <c:extLst>
              <c:ext xmlns:c16="http://schemas.microsoft.com/office/drawing/2014/chart" uri="{C3380CC4-5D6E-409C-BE32-E72D297353CC}">
                <c16:uniqueId val="{00000029-6006-4ECC-BB0A-5E8949423C69}"/>
              </c:ext>
            </c:extLst>
          </c:dPt>
          <c:dPt>
            <c:idx val="24"/>
            <c:invertIfNegative val="0"/>
            <c:bubble3D val="0"/>
            <c:spPr>
              <a:noFill/>
              <a:ln w="25400">
                <a:solidFill>
                  <a:schemeClr val="accent1"/>
                </a:solidFill>
              </a:ln>
            </c:spPr>
            <c:extLst>
              <c:ext xmlns:c16="http://schemas.microsoft.com/office/drawing/2014/chart" uri="{C3380CC4-5D6E-409C-BE32-E72D297353CC}">
                <c16:uniqueId val="{0000002B-6006-4ECC-BB0A-5E8949423C69}"/>
              </c:ext>
            </c:extLst>
          </c:dPt>
          <c:dPt>
            <c:idx val="25"/>
            <c:invertIfNegative val="0"/>
            <c:bubble3D val="0"/>
            <c:spPr>
              <a:noFill/>
              <a:ln w="25400">
                <a:solidFill>
                  <a:schemeClr val="accent1"/>
                </a:solidFill>
              </a:ln>
            </c:spPr>
            <c:extLst>
              <c:ext xmlns:c16="http://schemas.microsoft.com/office/drawing/2014/chart" uri="{C3380CC4-5D6E-409C-BE32-E72D297353CC}">
                <c16:uniqueId val="{0000002D-6006-4ECC-BB0A-5E8949423C69}"/>
              </c:ext>
            </c:extLst>
          </c:dPt>
          <c:dPt>
            <c:idx val="26"/>
            <c:invertIfNegative val="0"/>
            <c:bubble3D val="0"/>
            <c:spPr>
              <a:noFill/>
              <a:ln w="25400">
                <a:solidFill>
                  <a:schemeClr val="accent1"/>
                </a:solidFill>
              </a:ln>
            </c:spPr>
            <c:extLst>
              <c:ext xmlns:c16="http://schemas.microsoft.com/office/drawing/2014/chart" uri="{C3380CC4-5D6E-409C-BE32-E72D297353CC}">
                <c16:uniqueId val="{0000002F-6006-4ECC-BB0A-5E8949423C69}"/>
              </c:ext>
            </c:extLst>
          </c:dPt>
          <c:dPt>
            <c:idx val="27"/>
            <c:invertIfNegative val="0"/>
            <c:bubble3D val="0"/>
            <c:spPr>
              <a:noFill/>
              <a:ln w="25400">
                <a:solidFill>
                  <a:schemeClr val="accent1"/>
                </a:solidFill>
              </a:ln>
            </c:spPr>
            <c:extLst>
              <c:ext xmlns:c16="http://schemas.microsoft.com/office/drawing/2014/chart" uri="{C3380CC4-5D6E-409C-BE32-E72D297353CC}">
                <c16:uniqueId val="{00000031-6006-4ECC-BB0A-5E8949423C69}"/>
              </c:ext>
            </c:extLst>
          </c:dPt>
          <c:dPt>
            <c:idx val="28"/>
            <c:invertIfNegative val="0"/>
            <c:bubble3D val="0"/>
            <c:spPr>
              <a:noFill/>
              <a:ln w="25400">
                <a:solidFill>
                  <a:schemeClr val="accent1"/>
                </a:solidFill>
              </a:ln>
            </c:spPr>
            <c:extLst>
              <c:ext xmlns:c16="http://schemas.microsoft.com/office/drawing/2014/chart" uri="{C3380CC4-5D6E-409C-BE32-E72D297353CC}">
                <c16:uniqueId val="{00000033-6006-4ECC-BB0A-5E8949423C69}"/>
              </c:ext>
            </c:extLst>
          </c:dPt>
          <c:dPt>
            <c:idx val="29"/>
            <c:invertIfNegative val="0"/>
            <c:bubble3D val="0"/>
            <c:spPr>
              <a:noFill/>
              <a:ln w="25400">
                <a:solidFill>
                  <a:schemeClr val="accent1"/>
                </a:solidFill>
              </a:ln>
            </c:spPr>
            <c:extLst>
              <c:ext xmlns:c16="http://schemas.microsoft.com/office/drawing/2014/chart" uri="{C3380CC4-5D6E-409C-BE32-E72D297353CC}">
                <c16:uniqueId val="{00000035-6006-4ECC-BB0A-5E8949423C69}"/>
              </c:ext>
            </c:extLst>
          </c:dPt>
          <c:dPt>
            <c:idx val="30"/>
            <c:invertIfNegative val="0"/>
            <c:bubble3D val="0"/>
            <c:spPr>
              <a:noFill/>
              <a:ln w="25400">
                <a:solidFill>
                  <a:schemeClr val="accent1"/>
                </a:solidFill>
              </a:ln>
            </c:spPr>
            <c:extLst>
              <c:ext xmlns:c16="http://schemas.microsoft.com/office/drawing/2014/chart" uri="{C3380CC4-5D6E-409C-BE32-E72D297353CC}">
                <c16:uniqueId val="{00000037-6006-4ECC-BB0A-5E8949423C69}"/>
              </c:ext>
            </c:extLst>
          </c:dPt>
          <c:dPt>
            <c:idx val="32"/>
            <c:invertIfNegative val="0"/>
            <c:bubble3D val="0"/>
            <c:spPr>
              <a:noFill/>
              <a:ln w="25400">
                <a:solidFill>
                  <a:schemeClr val="accent1"/>
                </a:solidFill>
              </a:ln>
            </c:spPr>
            <c:extLst>
              <c:ext xmlns:c16="http://schemas.microsoft.com/office/drawing/2014/chart" uri="{C3380CC4-5D6E-409C-BE32-E72D297353CC}">
                <c16:uniqueId val="{00000039-6006-4ECC-BB0A-5E8949423C69}"/>
              </c:ext>
            </c:extLst>
          </c:dPt>
          <c:dPt>
            <c:idx val="60"/>
            <c:invertIfNegative val="0"/>
            <c:bubble3D val="0"/>
            <c:spPr>
              <a:noFill/>
              <a:ln w="25400">
                <a:solidFill>
                  <a:schemeClr val="accent1"/>
                </a:solidFill>
              </a:ln>
            </c:spPr>
            <c:extLst>
              <c:ext xmlns:c16="http://schemas.microsoft.com/office/drawing/2014/chart" uri="{C3380CC4-5D6E-409C-BE32-E72D297353CC}">
                <c16:uniqueId val="{0000003B-6006-4ECC-BB0A-5E8949423C69}"/>
              </c:ext>
            </c:extLst>
          </c:dPt>
          <c:dLbls>
            <c:spPr>
              <a:noFill/>
              <a:ln w="25400">
                <a:noFill/>
              </a:ln>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'Figure 3'!$C$4:$C$67</c:f>
              <c:strCache>
                <c:ptCount val="64"/>
                <c:pt idx="0">
                  <c:v>Kazakhstan</c:v>
                </c:pt>
                <c:pt idx="1">
                  <c:v>Jordan</c:v>
                </c:pt>
                <c:pt idx="2">
                  <c:v>Indonesia</c:v>
                </c:pt>
                <c:pt idx="3">
                  <c:v>Peru</c:v>
                </c:pt>
                <c:pt idx="4">
                  <c:v>Thailand</c:v>
                </c:pt>
                <c:pt idx="5">
                  <c:v>Colombia</c:v>
                </c:pt>
                <c:pt idx="6">
                  <c:v>Mexico</c:v>
                </c:pt>
                <c:pt idx="7">
                  <c:v>Romania</c:v>
                </c:pt>
                <c:pt idx="8">
                  <c:v>Turkey</c:v>
                </c:pt>
                <c:pt idx="9">
                  <c:v>Malaysia</c:v>
                </c:pt>
                <c:pt idx="10">
                  <c:v>Albania</c:v>
                </c:pt>
                <c:pt idx="11">
                  <c:v>United Arab Emirates</c:v>
                </c:pt>
                <c:pt idx="12">
                  <c:v>Chile</c:v>
                </c:pt>
                <c:pt idx="13">
                  <c:v>Russian Federation</c:v>
                </c:pt>
                <c:pt idx="14">
                  <c:v>Bulgaria</c:v>
                </c:pt>
                <c:pt idx="15">
                  <c:v>Brazil</c:v>
                </c:pt>
                <c:pt idx="16">
                  <c:v>Montenegro</c:v>
                </c:pt>
                <c:pt idx="17">
                  <c:v>Tunisia</c:v>
                </c:pt>
                <c:pt idx="18">
                  <c:v>Slovenia</c:v>
                </c:pt>
                <c:pt idx="19">
                  <c:v>Qatar</c:v>
                </c:pt>
                <c:pt idx="20">
                  <c:v>United States of America</c:v>
                </c:pt>
                <c:pt idx="21">
                  <c:v>Chinese Taipei</c:v>
                </c:pt>
                <c:pt idx="22">
                  <c:v>Hungary</c:v>
                </c:pt>
                <c:pt idx="23">
                  <c:v>Portugal</c:v>
                </c:pt>
                <c:pt idx="24">
                  <c:v>Estonia</c:v>
                </c:pt>
                <c:pt idx="25">
                  <c:v>Singapore</c:v>
                </c:pt>
                <c:pt idx="26">
                  <c:v>Poland</c:v>
                </c:pt>
                <c:pt idx="27">
                  <c:v>Hong Kong-China</c:v>
                </c:pt>
                <c:pt idx="28">
                  <c:v>Costa Rica</c:v>
                </c:pt>
                <c:pt idx="29">
                  <c:v>Perm(Russian Federation)</c:v>
                </c:pt>
                <c:pt idx="30">
                  <c:v>Netherlands</c:v>
                </c:pt>
                <c:pt idx="31">
                  <c:v>Japan</c:v>
                </c:pt>
                <c:pt idx="32">
                  <c:v>Czech Republic</c:v>
                </c:pt>
                <c:pt idx="33">
                  <c:v>Croatia</c:v>
                </c:pt>
                <c:pt idx="34">
                  <c:v>Spain</c:v>
                </c:pt>
                <c:pt idx="35">
                  <c:v>Lithuania</c:v>
                </c:pt>
                <c:pt idx="36">
                  <c:v>Serbia</c:v>
                </c:pt>
                <c:pt idx="37">
                  <c:v>Italy</c:v>
                </c:pt>
                <c:pt idx="38">
                  <c:v>Uruguay</c:v>
                </c:pt>
                <c:pt idx="39">
                  <c:v>Latvia</c:v>
                </c:pt>
                <c:pt idx="40">
                  <c:v>Argentina</c:v>
                </c:pt>
                <c:pt idx="41">
                  <c:v>Viet Nam</c:v>
                </c:pt>
                <c:pt idx="42">
                  <c:v>Macao-China</c:v>
                </c:pt>
                <c:pt idx="43">
                  <c:v>France</c:v>
                </c:pt>
                <c:pt idx="44">
                  <c:v>Israel</c:v>
                </c:pt>
                <c:pt idx="45">
                  <c:v>Shanghai-China</c:v>
                </c:pt>
                <c:pt idx="46">
                  <c:v>Slovak Republic</c:v>
                </c:pt>
                <c:pt idx="47">
                  <c:v>Greece</c:v>
                </c:pt>
                <c:pt idx="48">
                  <c:v>Canada</c:v>
                </c:pt>
                <c:pt idx="49">
                  <c:v>Australia</c:v>
                </c:pt>
                <c:pt idx="50">
                  <c:v>Switzerland</c:v>
                </c:pt>
                <c:pt idx="51">
                  <c:v>Germany</c:v>
                </c:pt>
                <c:pt idx="52">
                  <c:v>Belgium</c:v>
                </c:pt>
                <c:pt idx="53">
                  <c:v>Austria</c:v>
                </c:pt>
                <c:pt idx="54">
                  <c:v>Ireland</c:v>
                </c:pt>
                <c:pt idx="55">
                  <c:v>Korea</c:v>
                </c:pt>
                <c:pt idx="56">
                  <c:v>Luxembourg</c:v>
                </c:pt>
                <c:pt idx="57">
                  <c:v>United Kingdom</c:v>
                </c:pt>
                <c:pt idx="58">
                  <c:v>New Zealand</c:v>
                </c:pt>
                <c:pt idx="59">
                  <c:v>Finland</c:v>
                </c:pt>
                <c:pt idx="60">
                  <c:v>Liechtenstein</c:v>
                </c:pt>
                <c:pt idx="61">
                  <c:v>Denmark</c:v>
                </c:pt>
                <c:pt idx="62">
                  <c:v>Iceland</c:v>
                </c:pt>
                <c:pt idx="63">
                  <c:v>Sweden</c:v>
                </c:pt>
              </c:strCache>
            </c:strRef>
          </c:cat>
          <c:val>
            <c:numRef>
              <c:f>'Figure 3'!$AE$4:$AE$67</c:f>
              <c:numCache>
                <c:formatCode>0</c:formatCode>
                <c:ptCount val="64"/>
                <c:pt idx="0">
                  <c:v>-4.2848871823877301</c:v>
                </c:pt>
                <c:pt idx="1">
                  <c:v>-2.613719503287129</c:v>
                </c:pt>
                <c:pt idx="2">
                  <c:v>-2.5836303748887581</c:v>
                </c:pt>
                <c:pt idx="3">
                  <c:v>-2.16089659918052</c:v>
                </c:pt>
                <c:pt idx="4">
                  <c:v>-1.685266214474699</c:v>
                </c:pt>
                <c:pt idx="5">
                  <c:v>-1.5966276775621799</c:v>
                </c:pt>
                <c:pt idx="6">
                  <c:v>-1.4874291182661901</c:v>
                </c:pt>
                <c:pt idx="7">
                  <c:v>-1.2849065261229879</c:v>
                </c:pt>
                <c:pt idx="8">
                  <c:v>-0.92356415871711595</c:v>
                </c:pt>
                <c:pt idx="9">
                  <c:v>-0.54335507995168997</c:v>
                </c:pt>
                <c:pt idx="10">
                  <c:v>-0.36905181410029902</c:v>
                </c:pt>
                <c:pt idx="11">
                  <c:v>-0.30739078392059899</c:v>
                </c:pt>
                <c:pt idx="12">
                  <c:v>0.259249763298461</c:v>
                </c:pt>
                <c:pt idx="13">
                  <c:v>0.33217439032851098</c:v>
                </c:pt>
                <c:pt idx="14">
                  <c:v>0.33701151107385002</c:v>
                </c:pt>
                <c:pt idx="15">
                  <c:v>0.348465268850431</c:v>
                </c:pt>
                <c:pt idx="16">
                  <c:v>0.45433909962105001</c:v>
                </c:pt>
                <c:pt idx="17">
                  <c:v>0.58673134897043</c:v>
                </c:pt>
                <c:pt idx="18">
                  <c:v>0.82721453879548101</c:v>
                </c:pt>
                <c:pt idx="19">
                  <c:v>0.92856306293407997</c:v>
                </c:pt>
                <c:pt idx="20">
                  <c:v>0.97562743105343097</c:v>
                </c:pt>
                <c:pt idx="21">
                  <c:v>1.035636249933318</c:v>
                </c:pt>
                <c:pt idx="22">
                  <c:v>1.544344289674209</c:v>
                </c:pt>
                <c:pt idx="23">
                  <c:v>1.544791309979159</c:v>
                </c:pt>
                <c:pt idx="24">
                  <c:v>1.624836658083429</c:v>
                </c:pt>
                <c:pt idx="25">
                  <c:v>1.6470784252294011</c:v>
                </c:pt>
                <c:pt idx="26">
                  <c:v>1.67977595310561</c:v>
                </c:pt>
                <c:pt idx="27">
                  <c:v>2.2574685196556792</c:v>
                </c:pt>
                <c:pt idx="28">
                  <c:v>2.2792025727111298</c:v>
                </c:pt>
                <c:pt idx="29">
                  <c:v>2.44565336845934</c:v>
                </c:pt>
                <c:pt idx="30">
                  <c:v>2.447920898836069</c:v>
                </c:pt>
                <c:pt idx="31">
                  <c:v>2.5499244814681301</c:v>
                </c:pt>
                <c:pt idx="32">
                  <c:v>2.5953995782049621</c:v>
                </c:pt>
                <c:pt idx="33">
                  <c:v>2.6079162028375982</c:v>
                </c:pt>
                <c:pt idx="34">
                  <c:v>2.6173097060763251</c:v>
                </c:pt>
                <c:pt idx="35">
                  <c:v>2.7956763086722751</c:v>
                </c:pt>
                <c:pt idx="36">
                  <c:v>2.8686968863561488</c:v>
                </c:pt>
                <c:pt idx="37">
                  <c:v>2.949040420347163</c:v>
                </c:pt>
                <c:pt idx="38">
                  <c:v>3.0590741439935392</c:v>
                </c:pt>
                <c:pt idx="39">
                  <c:v>3.0618661736705381</c:v>
                </c:pt>
                <c:pt idx="40">
                  <c:v>3.0717537217522599</c:v>
                </c:pt>
                <c:pt idx="41">
                  <c:v>3.12536773533615</c:v>
                </c:pt>
                <c:pt idx="42">
                  <c:v>3.1945353793969922</c:v>
                </c:pt>
                <c:pt idx="43">
                  <c:v>3.5720420872460461</c:v>
                </c:pt>
                <c:pt idx="44">
                  <c:v>3.5836171161702199</c:v>
                </c:pt>
                <c:pt idx="45">
                  <c:v>3.7358197903185451</c:v>
                </c:pt>
                <c:pt idx="46">
                  <c:v>3.7505955182494231</c:v>
                </c:pt>
                <c:pt idx="47">
                  <c:v>3.7855412669248998</c:v>
                </c:pt>
                <c:pt idx="48">
                  <c:v>4.3526875804789684</c:v>
                </c:pt>
                <c:pt idx="49">
                  <c:v>4.751626252409519</c:v>
                </c:pt>
                <c:pt idx="50">
                  <c:v>5.0744383041138281</c:v>
                </c:pt>
                <c:pt idx="51">
                  <c:v>5.1070605982611514</c:v>
                </c:pt>
                <c:pt idx="52">
                  <c:v>5.432025105650828</c:v>
                </c:pt>
                <c:pt idx="53">
                  <c:v>5.9343509860082104</c:v>
                </c:pt>
                <c:pt idx="54">
                  <c:v>6.5378896458970983</c:v>
                </c:pt>
                <c:pt idx="55">
                  <c:v>6.6913251077947162</c:v>
                </c:pt>
                <c:pt idx="56">
                  <c:v>7.0822738107293501</c:v>
                </c:pt>
                <c:pt idx="57">
                  <c:v>7.20235377088202</c:v>
                </c:pt>
                <c:pt idx="58">
                  <c:v>7.2140523808145396</c:v>
                </c:pt>
                <c:pt idx="59">
                  <c:v>7.2656304704239343</c:v>
                </c:pt>
                <c:pt idx="60">
                  <c:v>7.9584864854501758</c:v>
                </c:pt>
                <c:pt idx="61">
                  <c:v>8.7940728053703179</c:v>
                </c:pt>
                <c:pt idx="62">
                  <c:v>11.07620119002625</c:v>
                </c:pt>
                <c:pt idx="63">
                  <c:v>15.551362010513101</c:v>
                </c:pt>
              </c:numCache>
            </c:numRef>
          </c:val>
          <c:extLst>
            <c:ext xmlns:c16="http://schemas.microsoft.com/office/drawing/2014/chart" uri="{C3380CC4-5D6E-409C-BE32-E72D297353CC}">
              <c16:uniqueId val="{0000003C-6006-4ECC-BB0A-5E8949423C69}"/>
            </c:ext>
          </c:extLst>
        </c:ser>
        <c:dLbls>
          <c:showLegendKey val="0"/>
          <c:showVal val="0"/>
          <c:showCatName val="0"/>
          <c:showSerName val="0"/>
          <c:showPercent val="0"/>
          <c:showBubbleSize val="0"/>
        </c:dLbls>
        <c:gapWidth val="80"/>
        <c:axId val="-2111703248"/>
        <c:axId val="-2111746672"/>
      </c:barChart>
      <c:catAx>
        <c:axId val="-2111703248"/>
        <c:scaling>
          <c:orientation val="minMax"/>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defRPr sz="600" b="1" i="0" u="none" strike="noStrike" kern="1200" baseline="0">
                <a:solidFill>
                  <a:sysClr val="windowText" lastClr="000000"/>
                </a:solidFill>
                <a:latin typeface="+mn-lt"/>
                <a:ea typeface="+mn-ea"/>
                <a:cs typeface="+mn-cs"/>
              </a:defRPr>
            </a:pPr>
            <a:endParaRPr lang="en-US"/>
          </a:p>
        </c:txPr>
        <c:crossAx val="-2111746672"/>
        <c:crosses val="autoZero"/>
        <c:auto val="1"/>
        <c:lblAlgn val="ctr"/>
        <c:lblOffset val="100"/>
        <c:noMultiLvlLbl val="0"/>
      </c:catAx>
      <c:valAx>
        <c:axId val="-2111746672"/>
        <c:scaling>
          <c:orientation val="minMax"/>
          <c:min val="-2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US"/>
          </a:p>
        </c:txPr>
        <c:crossAx val="-2111703248"/>
        <c:crosses val="autoZero"/>
        <c:crossBetween val="between"/>
      </c:valAx>
      <c:spPr>
        <a:noFill/>
        <a:ln w="25400">
          <a:noFill/>
        </a:ln>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4A1BA1-8CCD-FC48-A801-776E455B908C}" type="doc">
      <dgm:prSet loTypeId="urn:microsoft.com/office/officeart/2005/8/layout/process2" loCatId="" qsTypeId="urn:microsoft.com/office/officeart/2005/8/quickstyle/simple1" qsCatId="simple" csTypeId="urn:microsoft.com/office/officeart/2005/8/colors/colorful2" csCatId="colorful" phldr="1"/>
      <dgm:spPr/>
      <dgm:t>
        <a:bodyPr/>
        <a:lstStyle/>
        <a:p>
          <a:endParaRPr lang="en-US"/>
        </a:p>
      </dgm:t>
    </dgm:pt>
    <dgm:pt modelId="{C4756D6A-3332-0D46-AA5D-4B1F29C54047}">
      <dgm:prSet phldrT="[Text]"/>
      <dgm:spPr/>
      <dgm:t>
        <a:bodyPr/>
        <a:lstStyle/>
        <a:p>
          <a:r>
            <a:rPr lang="en-US" altLang="zh-CN" dirty="0"/>
            <a:t>R</a:t>
          </a:r>
          <a:r>
            <a:rPr lang="en-US" dirty="0"/>
            <a:t>epresentative</a:t>
          </a:r>
          <a:r>
            <a:rPr lang="zh-CN" altLang="en-US" dirty="0"/>
            <a:t> </a:t>
          </a:r>
          <a:r>
            <a:rPr lang="en-US" dirty="0"/>
            <a:t>sample of students</a:t>
          </a:r>
        </a:p>
      </dgm:t>
    </dgm:pt>
    <dgm:pt modelId="{2F004CE0-9018-FF45-BCE7-98A290A9DF4E}" type="parTrans" cxnId="{40029BDE-0C2F-9B4A-A521-050D57EECF24}">
      <dgm:prSet/>
      <dgm:spPr/>
      <dgm:t>
        <a:bodyPr/>
        <a:lstStyle/>
        <a:p>
          <a:endParaRPr lang="en-US"/>
        </a:p>
      </dgm:t>
    </dgm:pt>
    <dgm:pt modelId="{8D2C8B38-5816-DC43-A3C6-280B3AD3E0A2}" type="sibTrans" cxnId="{40029BDE-0C2F-9B4A-A521-050D57EECF24}">
      <dgm:prSet/>
      <dgm:spPr/>
      <dgm:t>
        <a:bodyPr/>
        <a:lstStyle/>
        <a:p>
          <a:endParaRPr lang="en-US"/>
        </a:p>
      </dgm:t>
    </dgm:pt>
    <dgm:pt modelId="{165DC058-25C4-C44B-8A06-3FDA2463C0B9}">
      <dgm:prSet phldrT="[Text]"/>
      <dgm:spPr/>
      <dgm:t>
        <a:bodyPr/>
        <a:lstStyle/>
        <a:p>
          <a:r>
            <a:rPr lang="en-US" altLang="zh-CN" dirty="0"/>
            <a:t>Assessments</a:t>
          </a:r>
          <a:endParaRPr lang="en-US" dirty="0"/>
        </a:p>
      </dgm:t>
    </dgm:pt>
    <dgm:pt modelId="{41421784-7A61-3542-B77C-1A8F84ECF2AA}" type="parTrans" cxnId="{071228D3-315E-5E4F-B73C-5DFFFC6332B2}">
      <dgm:prSet/>
      <dgm:spPr/>
      <dgm:t>
        <a:bodyPr/>
        <a:lstStyle/>
        <a:p>
          <a:endParaRPr lang="en-US"/>
        </a:p>
      </dgm:t>
    </dgm:pt>
    <dgm:pt modelId="{28B6A03F-48D0-5847-8249-241B81602EC1}" type="sibTrans" cxnId="{071228D3-315E-5E4F-B73C-5DFFFC6332B2}">
      <dgm:prSet/>
      <dgm:spPr/>
      <dgm:t>
        <a:bodyPr/>
        <a:lstStyle/>
        <a:p>
          <a:endParaRPr lang="en-US"/>
        </a:p>
      </dgm:t>
    </dgm:pt>
    <dgm:pt modelId="{B6AEA84E-EBD5-964A-8262-6AAD3DC78F45}">
      <dgm:prSet phldrT="[Text]"/>
      <dgm:spPr/>
      <dgm:t>
        <a:bodyPr/>
        <a:lstStyle/>
        <a:p>
          <a:r>
            <a:rPr lang="en-US" altLang="zh-CN" dirty="0"/>
            <a:t>Questionnaires</a:t>
          </a:r>
          <a:endParaRPr lang="en-US" dirty="0"/>
        </a:p>
      </dgm:t>
    </dgm:pt>
    <dgm:pt modelId="{9E19DA80-0FD0-1B42-908A-0B370466576E}" type="parTrans" cxnId="{3D020D15-16CB-EB44-907A-534FACAF9DE6}">
      <dgm:prSet/>
      <dgm:spPr/>
      <dgm:t>
        <a:bodyPr/>
        <a:lstStyle/>
        <a:p>
          <a:endParaRPr lang="en-US"/>
        </a:p>
      </dgm:t>
    </dgm:pt>
    <dgm:pt modelId="{57B45859-E72D-534E-B215-57B3EDAB6422}" type="sibTrans" cxnId="{3D020D15-16CB-EB44-907A-534FACAF9DE6}">
      <dgm:prSet/>
      <dgm:spPr/>
      <dgm:t>
        <a:bodyPr/>
        <a:lstStyle/>
        <a:p>
          <a:endParaRPr lang="en-US"/>
        </a:p>
      </dgm:t>
    </dgm:pt>
    <dgm:pt modelId="{EEE38C46-B547-BA44-A059-61AD51FB0961}" type="pres">
      <dgm:prSet presAssocID="{194A1BA1-8CCD-FC48-A801-776E455B908C}" presName="linearFlow" presStyleCnt="0">
        <dgm:presLayoutVars>
          <dgm:resizeHandles val="exact"/>
        </dgm:presLayoutVars>
      </dgm:prSet>
      <dgm:spPr/>
    </dgm:pt>
    <dgm:pt modelId="{1B65A84F-64AB-684A-ACA5-8A7070AB32BA}" type="pres">
      <dgm:prSet presAssocID="{C4756D6A-3332-0D46-AA5D-4B1F29C54047}" presName="node" presStyleLbl="node1" presStyleIdx="0" presStyleCnt="3">
        <dgm:presLayoutVars>
          <dgm:bulletEnabled val="1"/>
        </dgm:presLayoutVars>
      </dgm:prSet>
      <dgm:spPr/>
    </dgm:pt>
    <dgm:pt modelId="{D06D02BA-2CD7-8643-846F-C28DA31C3452}" type="pres">
      <dgm:prSet presAssocID="{8D2C8B38-5816-DC43-A3C6-280B3AD3E0A2}" presName="sibTrans" presStyleLbl="sibTrans2D1" presStyleIdx="0" presStyleCnt="2"/>
      <dgm:spPr/>
    </dgm:pt>
    <dgm:pt modelId="{7B526557-E782-1642-9F1E-E263AB01D4AC}" type="pres">
      <dgm:prSet presAssocID="{8D2C8B38-5816-DC43-A3C6-280B3AD3E0A2}" presName="connectorText" presStyleLbl="sibTrans2D1" presStyleIdx="0" presStyleCnt="2"/>
      <dgm:spPr/>
    </dgm:pt>
    <dgm:pt modelId="{6A3393B0-AA76-A24F-BC62-5F080E36A646}" type="pres">
      <dgm:prSet presAssocID="{165DC058-25C4-C44B-8A06-3FDA2463C0B9}" presName="node" presStyleLbl="node1" presStyleIdx="1" presStyleCnt="3">
        <dgm:presLayoutVars>
          <dgm:bulletEnabled val="1"/>
        </dgm:presLayoutVars>
      </dgm:prSet>
      <dgm:spPr/>
    </dgm:pt>
    <dgm:pt modelId="{1267DF56-E04B-2040-A838-99844FA4AA89}" type="pres">
      <dgm:prSet presAssocID="{28B6A03F-48D0-5847-8249-241B81602EC1}" presName="sibTrans" presStyleLbl="sibTrans2D1" presStyleIdx="1" presStyleCnt="2"/>
      <dgm:spPr/>
    </dgm:pt>
    <dgm:pt modelId="{9F02D423-413F-3245-9953-00629B7A47A8}" type="pres">
      <dgm:prSet presAssocID="{28B6A03F-48D0-5847-8249-241B81602EC1}" presName="connectorText" presStyleLbl="sibTrans2D1" presStyleIdx="1" presStyleCnt="2"/>
      <dgm:spPr/>
    </dgm:pt>
    <dgm:pt modelId="{2A27A1AF-CE2D-CF45-B2AD-E6FB2B672D73}" type="pres">
      <dgm:prSet presAssocID="{B6AEA84E-EBD5-964A-8262-6AAD3DC78F45}" presName="node" presStyleLbl="node1" presStyleIdx="2" presStyleCnt="3">
        <dgm:presLayoutVars>
          <dgm:bulletEnabled val="1"/>
        </dgm:presLayoutVars>
      </dgm:prSet>
      <dgm:spPr/>
    </dgm:pt>
  </dgm:ptLst>
  <dgm:cxnLst>
    <dgm:cxn modelId="{F94D8C0B-9F26-644D-BE47-56280FB940D5}" type="presOf" srcId="{C4756D6A-3332-0D46-AA5D-4B1F29C54047}" destId="{1B65A84F-64AB-684A-ACA5-8A7070AB32BA}" srcOrd="0" destOrd="0" presId="urn:microsoft.com/office/officeart/2005/8/layout/process2"/>
    <dgm:cxn modelId="{3D020D15-16CB-EB44-907A-534FACAF9DE6}" srcId="{194A1BA1-8CCD-FC48-A801-776E455B908C}" destId="{B6AEA84E-EBD5-964A-8262-6AAD3DC78F45}" srcOrd="2" destOrd="0" parTransId="{9E19DA80-0FD0-1B42-908A-0B370466576E}" sibTransId="{57B45859-E72D-534E-B215-57B3EDAB6422}"/>
    <dgm:cxn modelId="{D398D826-B6D3-4342-8457-41ACBCF3BBA2}" type="presOf" srcId="{28B6A03F-48D0-5847-8249-241B81602EC1}" destId="{1267DF56-E04B-2040-A838-99844FA4AA89}" srcOrd="0" destOrd="0" presId="urn:microsoft.com/office/officeart/2005/8/layout/process2"/>
    <dgm:cxn modelId="{C9B4BD2A-0775-6E45-B025-17B68B286F10}" type="presOf" srcId="{28B6A03F-48D0-5847-8249-241B81602EC1}" destId="{9F02D423-413F-3245-9953-00629B7A47A8}" srcOrd="1" destOrd="0" presId="urn:microsoft.com/office/officeart/2005/8/layout/process2"/>
    <dgm:cxn modelId="{2399ED40-CF7D-5348-9215-2485FB7D48B3}" type="presOf" srcId="{B6AEA84E-EBD5-964A-8262-6AAD3DC78F45}" destId="{2A27A1AF-CE2D-CF45-B2AD-E6FB2B672D73}" srcOrd="0" destOrd="0" presId="urn:microsoft.com/office/officeart/2005/8/layout/process2"/>
    <dgm:cxn modelId="{B604487E-9F97-4946-8394-C7E34282F154}" type="presOf" srcId="{194A1BA1-8CCD-FC48-A801-776E455B908C}" destId="{EEE38C46-B547-BA44-A059-61AD51FB0961}" srcOrd="0" destOrd="0" presId="urn:microsoft.com/office/officeart/2005/8/layout/process2"/>
    <dgm:cxn modelId="{D8C357A3-5AB9-E447-8AFD-B53636BEEB3F}" type="presOf" srcId="{165DC058-25C4-C44B-8A06-3FDA2463C0B9}" destId="{6A3393B0-AA76-A24F-BC62-5F080E36A646}" srcOrd="0" destOrd="0" presId="urn:microsoft.com/office/officeart/2005/8/layout/process2"/>
    <dgm:cxn modelId="{A48D15A8-0CA4-C340-B21C-F22958B2EE82}" type="presOf" srcId="{8D2C8B38-5816-DC43-A3C6-280B3AD3E0A2}" destId="{7B526557-E782-1642-9F1E-E263AB01D4AC}" srcOrd="1" destOrd="0" presId="urn:microsoft.com/office/officeart/2005/8/layout/process2"/>
    <dgm:cxn modelId="{071228D3-315E-5E4F-B73C-5DFFFC6332B2}" srcId="{194A1BA1-8CCD-FC48-A801-776E455B908C}" destId="{165DC058-25C4-C44B-8A06-3FDA2463C0B9}" srcOrd="1" destOrd="0" parTransId="{41421784-7A61-3542-B77C-1A8F84ECF2AA}" sibTransId="{28B6A03F-48D0-5847-8249-241B81602EC1}"/>
    <dgm:cxn modelId="{40029BDE-0C2F-9B4A-A521-050D57EECF24}" srcId="{194A1BA1-8CCD-FC48-A801-776E455B908C}" destId="{C4756D6A-3332-0D46-AA5D-4B1F29C54047}" srcOrd="0" destOrd="0" parTransId="{2F004CE0-9018-FF45-BCE7-98A290A9DF4E}" sibTransId="{8D2C8B38-5816-DC43-A3C6-280B3AD3E0A2}"/>
    <dgm:cxn modelId="{888E55E4-22BE-9340-AFC8-4B6055F58B42}" type="presOf" srcId="{8D2C8B38-5816-DC43-A3C6-280B3AD3E0A2}" destId="{D06D02BA-2CD7-8643-846F-C28DA31C3452}" srcOrd="0" destOrd="0" presId="urn:microsoft.com/office/officeart/2005/8/layout/process2"/>
    <dgm:cxn modelId="{A0446B57-0CB8-5441-A9C3-B79540886467}" type="presParOf" srcId="{EEE38C46-B547-BA44-A059-61AD51FB0961}" destId="{1B65A84F-64AB-684A-ACA5-8A7070AB32BA}" srcOrd="0" destOrd="0" presId="urn:microsoft.com/office/officeart/2005/8/layout/process2"/>
    <dgm:cxn modelId="{DF752C07-2CD6-D848-903B-39FE5FA616C8}" type="presParOf" srcId="{EEE38C46-B547-BA44-A059-61AD51FB0961}" destId="{D06D02BA-2CD7-8643-846F-C28DA31C3452}" srcOrd="1" destOrd="0" presId="urn:microsoft.com/office/officeart/2005/8/layout/process2"/>
    <dgm:cxn modelId="{C0F96EB3-87B8-0247-A570-1205EFF9983E}" type="presParOf" srcId="{D06D02BA-2CD7-8643-846F-C28DA31C3452}" destId="{7B526557-E782-1642-9F1E-E263AB01D4AC}" srcOrd="0" destOrd="0" presId="urn:microsoft.com/office/officeart/2005/8/layout/process2"/>
    <dgm:cxn modelId="{AC59C47E-E2E0-9F43-84E3-37498417B6A7}" type="presParOf" srcId="{EEE38C46-B547-BA44-A059-61AD51FB0961}" destId="{6A3393B0-AA76-A24F-BC62-5F080E36A646}" srcOrd="2" destOrd="0" presId="urn:microsoft.com/office/officeart/2005/8/layout/process2"/>
    <dgm:cxn modelId="{4AB03DB6-4692-A14F-98D1-D2F2E33B95E8}" type="presParOf" srcId="{EEE38C46-B547-BA44-A059-61AD51FB0961}" destId="{1267DF56-E04B-2040-A838-99844FA4AA89}" srcOrd="3" destOrd="0" presId="urn:microsoft.com/office/officeart/2005/8/layout/process2"/>
    <dgm:cxn modelId="{62486FCB-5E86-8B41-8AAE-C3005031D13C}" type="presParOf" srcId="{1267DF56-E04B-2040-A838-99844FA4AA89}" destId="{9F02D423-413F-3245-9953-00629B7A47A8}" srcOrd="0" destOrd="0" presId="urn:microsoft.com/office/officeart/2005/8/layout/process2"/>
    <dgm:cxn modelId="{B8B3CB67-9B3B-7C43-A744-0E0202723893}" type="presParOf" srcId="{EEE38C46-B547-BA44-A059-61AD51FB0961}" destId="{2A27A1AF-CE2D-CF45-B2AD-E6FB2B672D73}" srcOrd="4"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5A84F-64AB-684A-ACA5-8A7070AB32BA}">
      <dsp:nvSpPr>
        <dsp:cNvPr id="0" name=""/>
        <dsp:cNvSpPr/>
      </dsp:nvSpPr>
      <dsp:spPr>
        <a:xfrm>
          <a:off x="16031" y="0"/>
          <a:ext cx="2493085" cy="138504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R</a:t>
          </a:r>
          <a:r>
            <a:rPr lang="en-US" sz="2600" kern="1200" dirty="0"/>
            <a:t>epresentative</a:t>
          </a:r>
          <a:r>
            <a:rPr lang="zh-CN" altLang="en-US" sz="2600" kern="1200" dirty="0"/>
            <a:t> </a:t>
          </a:r>
          <a:r>
            <a:rPr lang="en-US" sz="2600" kern="1200" dirty="0"/>
            <a:t>sample of students</a:t>
          </a:r>
        </a:p>
      </dsp:txBody>
      <dsp:txXfrm>
        <a:off x="56598" y="40567"/>
        <a:ext cx="2411951" cy="1303913"/>
      </dsp:txXfrm>
    </dsp:sp>
    <dsp:sp modelId="{D06D02BA-2CD7-8643-846F-C28DA31C3452}">
      <dsp:nvSpPr>
        <dsp:cNvPr id="0" name=""/>
        <dsp:cNvSpPr/>
      </dsp:nvSpPr>
      <dsp:spPr>
        <a:xfrm rot="5400000">
          <a:off x="1002877" y="1419673"/>
          <a:ext cx="519392" cy="62327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1075592" y="1471612"/>
        <a:ext cx="373963" cy="363574"/>
      </dsp:txXfrm>
    </dsp:sp>
    <dsp:sp modelId="{6A3393B0-AA76-A24F-BC62-5F080E36A646}">
      <dsp:nvSpPr>
        <dsp:cNvPr id="0" name=""/>
        <dsp:cNvSpPr/>
      </dsp:nvSpPr>
      <dsp:spPr>
        <a:xfrm>
          <a:off x="16031" y="2077570"/>
          <a:ext cx="2493085" cy="1385047"/>
        </a:xfrm>
        <a:prstGeom prst="roundRect">
          <a:avLst>
            <a:gd name="adj" fmla="val 10000"/>
          </a:avLst>
        </a:prstGeom>
        <a:solidFill>
          <a:schemeClr val="accent2">
            <a:hueOff val="-1123370"/>
            <a:satOff val="0"/>
            <a:lumOff val="-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Assessments</a:t>
          </a:r>
          <a:endParaRPr lang="en-US" sz="2600" kern="1200" dirty="0"/>
        </a:p>
      </dsp:txBody>
      <dsp:txXfrm>
        <a:off x="56598" y="2118137"/>
        <a:ext cx="2411951" cy="1303913"/>
      </dsp:txXfrm>
    </dsp:sp>
    <dsp:sp modelId="{1267DF56-E04B-2040-A838-99844FA4AA89}">
      <dsp:nvSpPr>
        <dsp:cNvPr id="0" name=""/>
        <dsp:cNvSpPr/>
      </dsp:nvSpPr>
      <dsp:spPr>
        <a:xfrm rot="5400000">
          <a:off x="1002877" y="3497244"/>
          <a:ext cx="519392" cy="623271"/>
        </a:xfrm>
        <a:prstGeom prst="rightArrow">
          <a:avLst>
            <a:gd name="adj1" fmla="val 60000"/>
            <a:gd name="adj2" fmla="val 50000"/>
          </a:avLst>
        </a:prstGeom>
        <a:solidFill>
          <a:schemeClr val="accent2">
            <a:hueOff val="-2246741"/>
            <a:satOff val="0"/>
            <a:lumOff val="-1803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1075592" y="3549183"/>
        <a:ext cx="373963" cy="363574"/>
      </dsp:txXfrm>
    </dsp:sp>
    <dsp:sp modelId="{2A27A1AF-CE2D-CF45-B2AD-E6FB2B672D73}">
      <dsp:nvSpPr>
        <dsp:cNvPr id="0" name=""/>
        <dsp:cNvSpPr/>
      </dsp:nvSpPr>
      <dsp:spPr>
        <a:xfrm>
          <a:off x="16031" y="4155141"/>
          <a:ext cx="2493085" cy="1385047"/>
        </a:xfrm>
        <a:prstGeom prst="roundRect">
          <a:avLst>
            <a:gd name="adj" fmla="val 10000"/>
          </a:avLst>
        </a:prstGeom>
        <a:solidFill>
          <a:schemeClr val="accent2">
            <a:hueOff val="-2246741"/>
            <a:satOff val="0"/>
            <a:lumOff val="-18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Questionnaires</a:t>
          </a:r>
          <a:endParaRPr lang="en-US" sz="2600" kern="1200" dirty="0"/>
        </a:p>
      </dsp:txBody>
      <dsp:txXfrm>
        <a:off x="56598" y="4195708"/>
        <a:ext cx="2411951" cy="130391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0.0045</cdr:x>
      <cdr:y>0.02906</cdr:y>
    </cdr:from>
    <cdr:to>
      <cdr:x>0.22867</cdr:x>
      <cdr:y>0.98044</cdr:y>
    </cdr:to>
    <cdr:sp macro="" textlink="">
      <cdr:nvSpPr>
        <cdr:cNvPr id="3" name="TextBox 1">
          <a:extLst xmlns:a="http://schemas.openxmlformats.org/drawingml/2006/main">
            <a:ext uri="{FF2B5EF4-FFF2-40B4-BE49-F238E27FC236}">
              <a16:creationId xmlns:a16="http://schemas.microsoft.com/office/drawing/2014/main" id="{D5100E06-6545-4CC6-8766-735D76CE1583}"/>
            </a:ext>
          </a:extLst>
        </cdr:cNvPr>
        <cdr:cNvSpPr txBox="1"/>
      </cdr:nvSpPr>
      <cdr:spPr>
        <a:xfrm xmlns:a="http://schemas.openxmlformats.org/drawingml/2006/main">
          <a:off x="50800" y="151535"/>
          <a:ext cx="2528047" cy="496019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en-US"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0.21651</cdr:x>
      <cdr:y>0.02814</cdr:y>
    </cdr:from>
    <cdr:to>
      <cdr:x>0.88601</cdr:x>
      <cdr:y>0.04356</cdr:y>
    </cdr:to>
    <cdr:sp macro="" textlink="">
      <cdr:nvSpPr>
        <cdr:cNvPr id="2" name="TextBox 1">
          <a:extLst xmlns:a="http://schemas.openxmlformats.org/drawingml/2006/main">
            <a:ext uri="{FF2B5EF4-FFF2-40B4-BE49-F238E27FC236}">
              <a16:creationId xmlns:a16="http://schemas.microsoft.com/office/drawing/2014/main" id="{F859D689-3C9F-4E2D-A712-2A7E0E27AA1C}"/>
            </a:ext>
          </a:extLst>
        </cdr:cNvPr>
        <cdr:cNvSpPr txBox="1"/>
      </cdr:nvSpPr>
      <cdr:spPr>
        <a:xfrm xmlns:a="http://schemas.openxmlformats.org/drawingml/2006/main">
          <a:off x="1009944" y="323613"/>
          <a:ext cx="3048000" cy="17393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978136" y="8719527"/>
            <a:ext cx="3043343" cy="465455"/>
          </a:xfrm>
          <a:prstGeom prst="rect">
            <a:avLst/>
          </a:prstGeom>
        </p:spPr>
        <p:txBody>
          <a:bodyPr vert="horz" lIns="93324" tIns="46662" rIns="93324" bIns="46662" rtlCol="0" anchor="b" anchorCtr="0"/>
          <a:lstStyle>
            <a:lvl1pPr algn="r">
              <a:defRPr sz="1200"/>
            </a:lvl1pPr>
          </a:lstStyle>
          <a:p>
            <a:r>
              <a:rPr lang="en-US" sz="1000">
                <a:latin typeface="Arial" panose="020B0604020202020204" pitchFamily="34" charset="0"/>
              </a:rPr>
              <a:t>(added from Insert tab, Header &amp; Footer icon, Fixed Date and time)  1/23/2018</a:t>
            </a:r>
            <a:endParaRPr lang="en-US" sz="1000" dirty="0"/>
          </a:p>
        </p:txBody>
      </p:sp>
      <p:sp>
        <p:nvSpPr>
          <p:cNvPr id="4" name="Footer Placeholder 3"/>
          <p:cNvSpPr>
            <a:spLocks noGrp="1"/>
          </p:cNvSpPr>
          <p:nvPr>
            <p:ph type="ftr" sz="quarter" idx="2"/>
          </p:nvPr>
        </p:nvSpPr>
        <p:spPr>
          <a:xfrm>
            <a:off x="4" y="8717912"/>
            <a:ext cx="3043343" cy="465455"/>
          </a:xfrm>
          <a:prstGeom prst="rect">
            <a:avLst/>
          </a:prstGeom>
        </p:spPr>
        <p:txBody>
          <a:bodyPr vert="horz" lIns="93324" tIns="46662" rIns="93324" bIns="46662" rtlCol="0" anchor="b"/>
          <a:lstStyle>
            <a:lvl1pPr algn="l">
              <a:defRPr sz="1200"/>
            </a:lvl1pPr>
          </a:lstStyle>
          <a:p>
            <a:r>
              <a:rPr lang="en-US" sz="1000" dirty="0">
                <a:latin typeface="Arial" panose="020B0604020202020204" pitchFamily="34" charset="0"/>
              </a:rPr>
              <a:t>Presentation Title (added from Insert tab, Header &amp; Footer icon)</a:t>
            </a:r>
            <a:endParaRPr lang="en-US" sz="1000" dirty="0"/>
          </a:p>
        </p:txBody>
      </p:sp>
      <p:sp>
        <p:nvSpPr>
          <p:cNvPr id="5" name="Slide Number Placeholder 4"/>
          <p:cNvSpPr>
            <a:spLocks noGrp="1"/>
          </p:cNvSpPr>
          <p:nvPr>
            <p:ph type="sldNum" sz="quarter" idx="3"/>
          </p:nvPr>
        </p:nvSpPr>
        <p:spPr>
          <a:xfrm>
            <a:off x="3301180" y="8935238"/>
            <a:ext cx="339154" cy="248124"/>
          </a:xfrm>
          <a:prstGeom prst="rect">
            <a:avLst/>
          </a:prstGeom>
        </p:spPr>
        <p:txBody>
          <a:bodyPr vert="horz" wrap="none" lIns="93324" tIns="46662" rIns="93324" bIns="46662" rtlCol="0" anchor="b">
            <a:spAutoFit/>
          </a:bodyPr>
          <a:lstStyle>
            <a:lvl1pPr algn="r">
              <a:defRPr sz="1200"/>
            </a:lvl1pPr>
          </a:lstStyle>
          <a:p>
            <a:fld id="{8ECF3336-8297-0546-B238-9969018B7F84}" type="slidenum">
              <a:rPr lang="en-US" sz="1000"/>
              <a:t>‹#›</a:t>
            </a:fld>
            <a:endParaRPr lang="en-US" sz="1000" dirty="0"/>
          </a:p>
        </p:txBody>
      </p:sp>
      <p:pic>
        <p:nvPicPr>
          <p:cNvPr id="11" name="Picture 10">
            <a:extLst>
              <a:ext uri="{FF2B5EF4-FFF2-40B4-BE49-F238E27FC236}">
                <a16:creationId xmlns:a16="http://schemas.microsoft.com/office/drawing/2014/main" id="{C06ED5D5-4B95-4241-858C-94762E2091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094" y="93642"/>
            <a:ext cx="1196088" cy="457200"/>
          </a:xfrm>
          <a:prstGeom prst="rect">
            <a:avLst/>
          </a:prstGeom>
        </p:spPr>
      </p:pic>
    </p:spTree>
    <p:extLst>
      <p:ext uri="{BB962C8B-B14F-4D97-AF65-F5344CB8AC3E}">
        <p14:creationId xmlns:p14="http://schemas.microsoft.com/office/powerpoint/2010/main" val="3000343814"/>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7003" y="124120"/>
            <a:ext cx="1205631" cy="457200"/>
          </a:xfrm>
          <a:prstGeom prst="rect">
            <a:avLst/>
          </a:prstGeom>
        </p:spPr>
      </p:pic>
      <p:sp>
        <p:nvSpPr>
          <p:cNvPr id="3" name="Date Placeholder 2"/>
          <p:cNvSpPr>
            <a:spLocks noGrp="1"/>
          </p:cNvSpPr>
          <p:nvPr>
            <p:ph type="dt" idx="1"/>
          </p:nvPr>
        </p:nvSpPr>
        <p:spPr>
          <a:xfrm>
            <a:off x="3978136" y="8688499"/>
            <a:ext cx="3043343" cy="620607"/>
          </a:xfrm>
          <a:prstGeom prst="rect">
            <a:avLst/>
          </a:prstGeom>
        </p:spPr>
        <p:txBody>
          <a:bodyPr vert="horz" lIns="93324" tIns="46662" rIns="93324" bIns="46662" rtlCol="0" anchor="b" anchorCtr="0"/>
          <a:lstStyle>
            <a:lvl1pPr algn="r">
              <a:defRPr sz="1000" baseline="0">
                <a:latin typeface="Calibri"/>
              </a:defRPr>
            </a:lvl1pPr>
          </a:lstStyle>
          <a:p>
            <a:r>
              <a:rPr lang="en-US"/>
              <a:t>(added from Insert tab, Header &amp; Footer icon, Fixed Date and time)  1/23/2018</a:t>
            </a:r>
            <a:endParaRPr lang="en-US" dirty="0"/>
          </a:p>
        </p:txBody>
      </p:sp>
      <p:sp>
        <p:nvSpPr>
          <p:cNvPr id="4" name="Slide Image Placeholder 3"/>
          <p:cNvSpPr>
            <a:spLocks noGrp="1" noRot="1" noChangeAspect="1"/>
          </p:cNvSpPr>
          <p:nvPr>
            <p:ph type="sldImg" idx="2"/>
          </p:nvPr>
        </p:nvSpPr>
        <p:spPr>
          <a:xfrm>
            <a:off x="1073150" y="690563"/>
            <a:ext cx="4876800" cy="2743200"/>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1" y="3542763"/>
            <a:ext cx="7021475" cy="5036615"/>
          </a:xfrm>
          <a:prstGeom prst="rect">
            <a:avLst/>
          </a:prstGeom>
        </p:spPr>
        <p:txBody>
          <a:bodyPr vert="horz" lIns="93324" tIns="46662" rIns="93324" bIns="46662"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4" y="8688502"/>
            <a:ext cx="3043343" cy="620607"/>
          </a:xfrm>
          <a:prstGeom prst="rect">
            <a:avLst/>
          </a:prstGeom>
        </p:spPr>
        <p:txBody>
          <a:bodyPr vert="horz" lIns="93324" tIns="46662" rIns="93324" bIns="46662" rtlCol="0" anchor="b" anchorCtr="0"/>
          <a:lstStyle>
            <a:lvl1pPr algn="l">
              <a:defRPr sz="1100">
                <a:latin typeface="Calibri"/>
              </a:defRPr>
            </a:lvl1pPr>
          </a:lstStyle>
          <a:p>
            <a:r>
              <a:rPr lang="en-US" dirty="0"/>
              <a:t>Presentation Title (added from Insert tab, Header &amp; Footer icon)</a:t>
            </a:r>
          </a:p>
        </p:txBody>
      </p:sp>
      <p:sp>
        <p:nvSpPr>
          <p:cNvPr id="7" name="Slide Number Placeholder 6"/>
          <p:cNvSpPr>
            <a:spLocks noGrp="1"/>
          </p:cNvSpPr>
          <p:nvPr>
            <p:ph type="sldNum" sz="quarter" idx="5"/>
          </p:nvPr>
        </p:nvSpPr>
        <p:spPr>
          <a:xfrm>
            <a:off x="3420180" y="9036542"/>
            <a:ext cx="182742" cy="231784"/>
          </a:xfrm>
          <a:prstGeom prst="rect">
            <a:avLst/>
          </a:prstGeom>
        </p:spPr>
        <p:txBody>
          <a:bodyPr vert="horz" wrap="none" lIns="0" tIns="0" rIns="0" bIns="46662" rtlCol="0" anchor="ctr" anchorCtr="1">
            <a:spAutoFit/>
          </a:bodyPr>
          <a:lstStyle>
            <a:lvl1pPr algn="ctr">
              <a:defRPr sz="1200">
                <a:latin typeface="Calibri"/>
              </a:defRPr>
            </a:lvl1pPr>
          </a:lstStyle>
          <a:p>
            <a:fld id="{B54DC83E-89B8-4806-9A94-7D2BAA520DC6}" type="slidenum">
              <a:rPr lang="en-US" smtClean="0"/>
              <a:pPr/>
              <a:t>‹#›</a:t>
            </a:fld>
            <a:endParaRPr lang="en-US" dirty="0"/>
          </a:p>
        </p:txBody>
      </p:sp>
    </p:spTree>
    <p:extLst>
      <p:ext uri="{BB962C8B-B14F-4D97-AF65-F5344CB8AC3E}">
        <p14:creationId xmlns:p14="http://schemas.microsoft.com/office/powerpoint/2010/main" val="2609732638"/>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Calibri"/>
        <a:ea typeface="+mn-ea"/>
        <a:cs typeface="+mn-cs"/>
      </a:defRPr>
    </a:lvl1pPr>
    <a:lvl2pPr marL="457200" algn="l" defTabSz="914400" rtl="0" eaLnBrk="1" latinLnBrk="0" hangingPunct="1">
      <a:defRPr sz="1200" kern="1200">
        <a:solidFill>
          <a:schemeClr val="tx1"/>
        </a:solidFill>
        <a:latin typeface="Calibri"/>
        <a:ea typeface="+mn-ea"/>
        <a:cs typeface="+mn-cs"/>
      </a:defRPr>
    </a:lvl2pPr>
    <a:lvl3pPr marL="914400" algn="l" defTabSz="914400" rtl="0" eaLnBrk="1" latinLnBrk="0" hangingPunct="1">
      <a:defRPr sz="1200" kern="1200">
        <a:solidFill>
          <a:schemeClr val="tx1"/>
        </a:solidFill>
        <a:latin typeface="Calibri"/>
        <a:ea typeface="+mn-ea"/>
        <a:cs typeface="+mn-cs"/>
      </a:defRPr>
    </a:lvl3pPr>
    <a:lvl4pPr marL="1371600" algn="l" defTabSz="914400" rtl="0" eaLnBrk="1" latinLnBrk="0" hangingPunct="1">
      <a:defRPr sz="1200" kern="1200">
        <a:solidFill>
          <a:schemeClr val="tx1"/>
        </a:solidFill>
        <a:latin typeface="Calibri"/>
        <a:ea typeface="+mn-ea"/>
        <a:cs typeface="+mn-cs"/>
      </a:defRPr>
    </a:lvl4pPr>
    <a:lvl5pPr marL="1828800" algn="l" defTabSz="914400" rtl="0" eaLnBrk="1" latinLnBrk="0" hangingPunct="1">
      <a:defRPr sz="1200" kern="1200">
        <a:solidFill>
          <a:schemeClr val="tx1"/>
        </a:solidFill>
        <a:latin typeface="Calibri"/>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7913" y="693738"/>
            <a:ext cx="4878387" cy="27447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472277" y="9036539"/>
            <a:ext cx="78548" cy="231784"/>
          </a:xfrm>
        </p:spPr>
        <p:txBody>
          <a:bodyPr/>
          <a:lstStyle/>
          <a:p>
            <a:fld id="{B54DC83E-89B8-4806-9A94-7D2BAA520DC6}" type="slidenum">
              <a:rPr lang="en-US" smtClean="0"/>
              <a:pPr/>
              <a:t>1</a:t>
            </a:fld>
            <a:endParaRPr lang="en-US" dirty="0"/>
          </a:p>
        </p:txBody>
      </p:sp>
      <p:sp>
        <p:nvSpPr>
          <p:cNvPr id="5" name="Date Placeholder 4">
            <a:extLst>
              <a:ext uri="{FF2B5EF4-FFF2-40B4-BE49-F238E27FC236}">
                <a16:creationId xmlns:a16="http://schemas.microsoft.com/office/drawing/2014/main" id="{5C68BE9B-CDA6-4E9A-951F-1A5EB9FEFC10}"/>
              </a:ext>
            </a:extLst>
          </p:cNvPr>
          <p:cNvSpPr>
            <a:spLocks noGrp="1"/>
          </p:cNvSpPr>
          <p:nvPr>
            <p:ph type="dt" idx="11"/>
          </p:nvPr>
        </p:nvSpPr>
        <p:spPr/>
        <p:txBody>
          <a:bodyPr/>
          <a:lstStyle/>
          <a:p>
            <a:r>
              <a:rPr lang="en-US"/>
              <a:t>(added from Insert tab, Header &amp; Footer icon, Fixed Date and time)  1/23/2018</a:t>
            </a:r>
            <a:endParaRPr lang="en-US" dirty="0"/>
          </a:p>
        </p:txBody>
      </p:sp>
      <p:sp>
        <p:nvSpPr>
          <p:cNvPr id="6" name="Footer Placeholder 5">
            <a:extLst>
              <a:ext uri="{FF2B5EF4-FFF2-40B4-BE49-F238E27FC236}">
                <a16:creationId xmlns:a16="http://schemas.microsoft.com/office/drawing/2014/main" id="{D048B2A6-7232-495D-BC20-A40C1870A132}"/>
              </a:ext>
            </a:extLst>
          </p:cNvPr>
          <p:cNvSpPr>
            <a:spLocks noGrp="1"/>
          </p:cNvSpPr>
          <p:nvPr>
            <p:ph type="ftr" sz="quarter" idx="12"/>
          </p:nvPr>
        </p:nvSpPr>
        <p:spPr/>
        <p:txBody>
          <a:bodyPr/>
          <a:lstStyle/>
          <a:p>
            <a:r>
              <a:rPr lang="en-US"/>
              <a:t>Presentation Title (added from Insert tab, Header &amp; Footer icon)</a:t>
            </a:r>
            <a:endParaRPr lang="en-US" dirty="0"/>
          </a:p>
        </p:txBody>
      </p:sp>
    </p:spTree>
    <p:extLst>
      <p:ext uri="{BB962C8B-B14F-4D97-AF65-F5344CB8AC3E}">
        <p14:creationId xmlns:p14="http://schemas.microsoft.com/office/powerpoint/2010/main" val="164188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10</a:t>
            </a:fld>
            <a:endParaRPr lang="en-US" dirty="0"/>
          </a:p>
        </p:txBody>
      </p:sp>
    </p:spTree>
    <p:extLst>
      <p:ext uri="{BB962C8B-B14F-4D97-AF65-F5344CB8AC3E}">
        <p14:creationId xmlns:p14="http://schemas.microsoft.com/office/powerpoint/2010/main" val="2449321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11"/>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12"/>
          </p:nvPr>
        </p:nvSpPr>
        <p:spPr/>
        <p:txBody>
          <a:bodyPr/>
          <a:lstStyle/>
          <a:p>
            <a:fld id="{B54DC83E-89B8-4806-9A94-7D2BAA520DC6}" type="slidenum">
              <a:rPr lang="en-US" smtClean="0"/>
              <a:pPr/>
              <a:t>11</a:t>
            </a:fld>
            <a:endParaRPr lang="en-US" dirty="0"/>
          </a:p>
        </p:txBody>
      </p:sp>
    </p:spTree>
    <p:extLst>
      <p:ext uri="{BB962C8B-B14F-4D97-AF65-F5344CB8AC3E}">
        <p14:creationId xmlns:p14="http://schemas.microsoft.com/office/powerpoint/2010/main" val="3252766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12</a:t>
            </a:fld>
            <a:endParaRPr lang="en-US" dirty="0"/>
          </a:p>
        </p:txBody>
      </p:sp>
    </p:spTree>
    <p:extLst>
      <p:ext uri="{BB962C8B-B14F-4D97-AF65-F5344CB8AC3E}">
        <p14:creationId xmlns:p14="http://schemas.microsoft.com/office/powerpoint/2010/main" val="1213731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7913" y="693738"/>
            <a:ext cx="4878387" cy="2744787"/>
          </a:xfrm>
        </p:spPr>
      </p:sp>
      <p:sp>
        <p:nvSpPr>
          <p:cNvPr id="3" name="Notes Placeholder 2"/>
          <p:cNvSpPr>
            <a:spLocks noGrp="1"/>
          </p:cNvSpPr>
          <p:nvPr>
            <p:ph type="body" idx="1"/>
          </p:nvPr>
        </p:nvSpPr>
        <p:spPr/>
        <p:txBody>
          <a:bodyPr/>
          <a:lstStyle/>
          <a:p>
            <a:r>
              <a:rPr lang="en-US" dirty="0"/>
              <a:t>Equalizer by from the Noun Project</a:t>
            </a:r>
          </a:p>
        </p:txBody>
      </p:sp>
      <p:sp>
        <p:nvSpPr>
          <p:cNvPr id="4" name="Slide Number Placeholder 3"/>
          <p:cNvSpPr>
            <a:spLocks noGrp="1"/>
          </p:cNvSpPr>
          <p:nvPr>
            <p:ph type="sldNum" sz="quarter" idx="10"/>
          </p:nvPr>
        </p:nvSpPr>
        <p:spPr>
          <a:xfrm>
            <a:off x="3433004" y="9036539"/>
            <a:ext cx="157094" cy="231784"/>
          </a:xfrm>
        </p:spPr>
        <p:txBody>
          <a:bodyPr/>
          <a:lstStyle/>
          <a:p>
            <a:fld id="{B54DC83E-89B8-4806-9A94-7D2BAA520DC6}" type="slidenum">
              <a:rPr lang="en-US" smtClean="0"/>
              <a:pPr/>
              <a:t>13</a:t>
            </a:fld>
            <a:endParaRPr lang="en-US" dirty="0"/>
          </a:p>
        </p:txBody>
      </p:sp>
      <p:sp>
        <p:nvSpPr>
          <p:cNvPr id="5" name="Date Placeholder 4">
            <a:extLst>
              <a:ext uri="{FF2B5EF4-FFF2-40B4-BE49-F238E27FC236}">
                <a16:creationId xmlns:a16="http://schemas.microsoft.com/office/drawing/2014/main" id="{41E0B888-5E50-4238-98DF-A40E6ADC4016}"/>
              </a:ext>
            </a:extLst>
          </p:cNvPr>
          <p:cNvSpPr>
            <a:spLocks noGrp="1"/>
          </p:cNvSpPr>
          <p:nvPr>
            <p:ph type="dt" idx="11"/>
          </p:nvPr>
        </p:nvSpPr>
        <p:spPr/>
        <p:txBody>
          <a:bodyPr/>
          <a:lstStyle/>
          <a:p>
            <a:r>
              <a:rPr lang="en-US"/>
              <a:t>(added from Insert tab, Header &amp; Footer icon, Fixed Date and time)  1/23/2018</a:t>
            </a:r>
            <a:endParaRPr lang="en-US" dirty="0"/>
          </a:p>
        </p:txBody>
      </p:sp>
      <p:sp>
        <p:nvSpPr>
          <p:cNvPr id="6" name="Footer Placeholder 5">
            <a:extLst>
              <a:ext uri="{FF2B5EF4-FFF2-40B4-BE49-F238E27FC236}">
                <a16:creationId xmlns:a16="http://schemas.microsoft.com/office/drawing/2014/main" id="{4356D392-81BA-4CFF-943C-D627BC0E1617}"/>
              </a:ext>
            </a:extLst>
          </p:cNvPr>
          <p:cNvSpPr>
            <a:spLocks noGrp="1"/>
          </p:cNvSpPr>
          <p:nvPr>
            <p:ph type="ftr" sz="quarter" idx="12"/>
          </p:nvPr>
        </p:nvSpPr>
        <p:spPr/>
        <p:txBody>
          <a:bodyPr/>
          <a:lstStyle/>
          <a:p>
            <a:r>
              <a:rPr lang="en-US"/>
              <a:t>Presentation Title (added from Insert tab, Header &amp; Footer icon)</a:t>
            </a:r>
            <a:endParaRPr lang="en-US" dirty="0"/>
          </a:p>
        </p:txBody>
      </p:sp>
    </p:spTree>
    <p:extLst>
      <p:ext uri="{BB962C8B-B14F-4D97-AF65-F5344CB8AC3E}">
        <p14:creationId xmlns:p14="http://schemas.microsoft.com/office/powerpoint/2010/main" val="2546098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14</a:t>
            </a:fld>
            <a:endParaRPr lang="en-US" dirty="0"/>
          </a:p>
        </p:txBody>
      </p:sp>
    </p:spTree>
    <p:extLst>
      <p:ext uri="{BB962C8B-B14F-4D97-AF65-F5344CB8AC3E}">
        <p14:creationId xmlns:p14="http://schemas.microsoft.com/office/powerpoint/2010/main" val="1530770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15</a:t>
            </a:fld>
            <a:endParaRPr lang="en-US" dirty="0"/>
          </a:p>
        </p:txBody>
      </p:sp>
    </p:spTree>
    <p:extLst>
      <p:ext uri="{BB962C8B-B14F-4D97-AF65-F5344CB8AC3E}">
        <p14:creationId xmlns:p14="http://schemas.microsoft.com/office/powerpoint/2010/main" val="2874459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16</a:t>
            </a:fld>
            <a:endParaRPr lang="en-US" dirty="0"/>
          </a:p>
        </p:txBody>
      </p:sp>
    </p:spTree>
    <p:extLst>
      <p:ext uri="{BB962C8B-B14F-4D97-AF65-F5344CB8AC3E}">
        <p14:creationId xmlns:p14="http://schemas.microsoft.com/office/powerpoint/2010/main" val="313866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17</a:t>
            </a:fld>
            <a:endParaRPr lang="en-US" dirty="0"/>
          </a:p>
        </p:txBody>
      </p:sp>
    </p:spTree>
    <p:extLst>
      <p:ext uri="{BB962C8B-B14F-4D97-AF65-F5344CB8AC3E}">
        <p14:creationId xmlns:p14="http://schemas.microsoft.com/office/powerpoint/2010/main" val="409611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18</a:t>
            </a:fld>
            <a:endParaRPr lang="en-US" dirty="0"/>
          </a:p>
        </p:txBody>
      </p:sp>
    </p:spTree>
    <p:extLst>
      <p:ext uri="{BB962C8B-B14F-4D97-AF65-F5344CB8AC3E}">
        <p14:creationId xmlns:p14="http://schemas.microsoft.com/office/powerpoint/2010/main" val="3433492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19</a:t>
            </a:fld>
            <a:endParaRPr lang="en-US" dirty="0"/>
          </a:p>
        </p:txBody>
      </p:sp>
    </p:spTree>
    <p:extLst>
      <p:ext uri="{BB962C8B-B14F-4D97-AF65-F5344CB8AC3E}">
        <p14:creationId xmlns:p14="http://schemas.microsoft.com/office/powerpoint/2010/main" val="125843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2</a:t>
            </a:fld>
            <a:endParaRPr lang="en-US" dirty="0"/>
          </a:p>
        </p:txBody>
      </p:sp>
    </p:spTree>
    <p:extLst>
      <p:ext uri="{BB962C8B-B14F-4D97-AF65-F5344CB8AC3E}">
        <p14:creationId xmlns:p14="http://schemas.microsoft.com/office/powerpoint/2010/main" val="3325463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20</a:t>
            </a:fld>
            <a:endParaRPr lang="en-US" dirty="0"/>
          </a:p>
        </p:txBody>
      </p:sp>
    </p:spTree>
    <p:extLst>
      <p:ext uri="{BB962C8B-B14F-4D97-AF65-F5344CB8AC3E}">
        <p14:creationId xmlns:p14="http://schemas.microsoft.com/office/powerpoint/2010/main" val="614342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21</a:t>
            </a:fld>
            <a:endParaRPr lang="en-US" dirty="0"/>
          </a:p>
        </p:txBody>
      </p:sp>
    </p:spTree>
    <p:extLst>
      <p:ext uri="{BB962C8B-B14F-4D97-AF65-F5344CB8AC3E}">
        <p14:creationId xmlns:p14="http://schemas.microsoft.com/office/powerpoint/2010/main" val="2837325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7913" y="693738"/>
            <a:ext cx="4878387" cy="27447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433004" y="9036539"/>
            <a:ext cx="157094" cy="231784"/>
          </a:xfrm>
        </p:spPr>
        <p:txBody>
          <a:bodyPr/>
          <a:lstStyle/>
          <a:p>
            <a:fld id="{B54DC83E-89B8-4806-9A94-7D2BAA520DC6}" type="slidenum">
              <a:rPr lang="en-US" smtClean="0">
                <a:solidFill>
                  <a:srgbClr val="595959"/>
                </a:solidFill>
              </a:rPr>
              <a:pPr/>
              <a:t>22</a:t>
            </a:fld>
            <a:endParaRPr lang="en-US" dirty="0">
              <a:solidFill>
                <a:srgbClr val="595959"/>
              </a:solidFill>
            </a:endParaRPr>
          </a:p>
        </p:txBody>
      </p:sp>
      <p:sp>
        <p:nvSpPr>
          <p:cNvPr id="5" name="Date Placeholder 4">
            <a:extLst>
              <a:ext uri="{FF2B5EF4-FFF2-40B4-BE49-F238E27FC236}">
                <a16:creationId xmlns:a16="http://schemas.microsoft.com/office/drawing/2014/main" id="{2C13CD96-EABC-4610-86EF-6CA42DE99859}"/>
              </a:ext>
            </a:extLst>
          </p:cNvPr>
          <p:cNvSpPr>
            <a:spLocks noGrp="1"/>
          </p:cNvSpPr>
          <p:nvPr>
            <p:ph type="dt" idx="11"/>
          </p:nvPr>
        </p:nvSpPr>
        <p:spPr/>
        <p:txBody>
          <a:bodyPr/>
          <a:lstStyle/>
          <a:p>
            <a:r>
              <a:rPr lang="en-US"/>
              <a:t>(added from Insert tab, Header &amp; Footer icon, Fixed Date and time)  1/23/2018</a:t>
            </a:r>
            <a:endParaRPr lang="en-US" dirty="0"/>
          </a:p>
        </p:txBody>
      </p:sp>
      <p:sp>
        <p:nvSpPr>
          <p:cNvPr id="6" name="Footer Placeholder 5">
            <a:extLst>
              <a:ext uri="{FF2B5EF4-FFF2-40B4-BE49-F238E27FC236}">
                <a16:creationId xmlns:a16="http://schemas.microsoft.com/office/drawing/2014/main" id="{03C3D3AE-3057-4AE3-8328-1693B217095C}"/>
              </a:ext>
            </a:extLst>
          </p:cNvPr>
          <p:cNvSpPr>
            <a:spLocks noGrp="1"/>
          </p:cNvSpPr>
          <p:nvPr>
            <p:ph type="ftr" sz="quarter" idx="12"/>
          </p:nvPr>
        </p:nvSpPr>
        <p:spPr/>
        <p:txBody>
          <a:bodyPr/>
          <a:lstStyle/>
          <a:p>
            <a:r>
              <a:rPr lang="en-US"/>
              <a:t>Presentation Title (added from Insert tab, Header &amp; Footer icon)</a:t>
            </a:r>
            <a:endParaRPr lang="en-US" dirty="0"/>
          </a:p>
        </p:txBody>
      </p:sp>
    </p:spTree>
    <p:extLst>
      <p:ext uri="{BB962C8B-B14F-4D97-AF65-F5344CB8AC3E}">
        <p14:creationId xmlns:p14="http://schemas.microsoft.com/office/powerpoint/2010/main" val="1028867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23</a:t>
            </a:fld>
            <a:endParaRPr lang="en-US" dirty="0"/>
          </a:p>
        </p:txBody>
      </p:sp>
    </p:spTree>
    <p:extLst>
      <p:ext uri="{BB962C8B-B14F-4D97-AF65-F5344CB8AC3E}">
        <p14:creationId xmlns:p14="http://schemas.microsoft.com/office/powerpoint/2010/main" val="503624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24</a:t>
            </a:fld>
            <a:endParaRPr lang="en-US" dirty="0"/>
          </a:p>
        </p:txBody>
      </p:sp>
    </p:spTree>
    <p:extLst>
      <p:ext uri="{BB962C8B-B14F-4D97-AF65-F5344CB8AC3E}">
        <p14:creationId xmlns:p14="http://schemas.microsoft.com/office/powerpoint/2010/main" val="1415312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25</a:t>
            </a:fld>
            <a:endParaRPr lang="en-US" dirty="0"/>
          </a:p>
        </p:txBody>
      </p:sp>
    </p:spTree>
    <p:extLst>
      <p:ext uri="{BB962C8B-B14F-4D97-AF65-F5344CB8AC3E}">
        <p14:creationId xmlns:p14="http://schemas.microsoft.com/office/powerpoint/2010/main" val="4042784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26</a:t>
            </a:fld>
            <a:endParaRPr lang="en-US" dirty="0"/>
          </a:p>
        </p:txBody>
      </p:sp>
    </p:spTree>
    <p:extLst>
      <p:ext uri="{BB962C8B-B14F-4D97-AF65-F5344CB8AC3E}">
        <p14:creationId xmlns:p14="http://schemas.microsoft.com/office/powerpoint/2010/main" val="447238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11"/>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12"/>
          </p:nvPr>
        </p:nvSpPr>
        <p:spPr/>
        <p:txBody>
          <a:bodyPr/>
          <a:lstStyle/>
          <a:p>
            <a:fld id="{B54DC83E-89B8-4806-9A94-7D2BAA520DC6}" type="slidenum">
              <a:rPr lang="en-US" smtClean="0"/>
              <a:pPr/>
              <a:t>27</a:t>
            </a:fld>
            <a:endParaRPr lang="en-US" dirty="0"/>
          </a:p>
        </p:txBody>
      </p:sp>
    </p:spTree>
    <p:extLst>
      <p:ext uri="{BB962C8B-B14F-4D97-AF65-F5344CB8AC3E}">
        <p14:creationId xmlns:p14="http://schemas.microsoft.com/office/powerpoint/2010/main" val="38477412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28</a:t>
            </a:fld>
            <a:endParaRPr lang="en-US" dirty="0"/>
          </a:p>
        </p:txBody>
      </p:sp>
    </p:spTree>
    <p:extLst>
      <p:ext uri="{BB962C8B-B14F-4D97-AF65-F5344CB8AC3E}">
        <p14:creationId xmlns:p14="http://schemas.microsoft.com/office/powerpoint/2010/main" val="3641551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11"/>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12"/>
          </p:nvPr>
        </p:nvSpPr>
        <p:spPr/>
        <p:txBody>
          <a:bodyPr/>
          <a:lstStyle/>
          <a:p>
            <a:fld id="{B54DC83E-89B8-4806-9A94-7D2BAA520DC6}" type="slidenum">
              <a:rPr lang="en-US" smtClean="0"/>
              <a:pPr/>
              <a:t>29</a:t>
            </a:fld>
            <a:endParaRPr lang="en-US" dirty="0"/>
          </a:p>
        </p:txBody>
      </p:sp>
    </p:spTree>
    <p:extLst>
      <p:ext uri="{BB962C8B-B14F-4D97-AF65-F5344CB8AC3E}">
        <p14:creationId xmlns:p14="http://schemas.microsoft.com/office/powerpoint/2010/main" val="1401688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11"/>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12"/>
          </p:nvPr>
        </p:nvSpPr>
        <p:spPr/>
        <p:txBody>
          <a:bodyPr/>
          <a:lstStyle/>
          <a:p>
            <a:fld id="{B54DC83E-89B8-4806-9A94-7D2BAA520DC6}" type="slidenum">
              <a:rPr lang="en-US" smtClean="0"/>
              <a:pPr/>
              <a:t>3</a:t>
            </a:fld>
            <a:endParaRPr lang="en-US" dirty="0"/>
          </a:p>
        </p:txBody>
      </p:sp>
    </p:spTree>
    <p:extLst>
      <p:ext uri="{BB962C8B-B14F-4D97-AF65-F5344CB8AC3E}">
        <p14:creationId xmlns:p14="http://schemas.microsoft.com/office/powerpoint/2010/main" val="4177387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11"/>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12"/>
          </p:nvPr>
        </p:nvSpPr>
        <p:spPr/>
        <p:txBody>
          <a:bodyPr/>
          <a:lstStyle/>
          <a:p>
            <a:fld id="{B54DC83E-89B8-4806-9A94-7D2BAA520DC6}" type="slidenum">
              <a:rPr lang="en-US" smtClean="0"/>
              <a:pPr/>
              <a:t>30</a:t>
            </a:fld>
            <a:endParaRPr lang="en-US" dirty="0"/>
          </a:p>
        </p:txBody>
      </p:sp>
    </p:spTree>
    <p:extLst>
      <p:ext uri="{BB962C8B-B14F-4D97-AF65-F5344CB8AC3E}">
        <p14:creationId xmlns:p14="http://schemas.microsoft.com/office/powerpoint/2010/main" val="103366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11"/>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12"/>
          </p:nvPr>
        </p:nvSpPr>
        <p:spPr/>
        <p:txBody>
          <a:bodyPr/>
          <a:lstStyle/>
          <a:p>
            <a:fld id="{B54DC83E-89B8-4806-9A94-7D2BAA520DC6}" type="slidenum">
              <a:rPr lang="en-US" smtClean="0"/>
              <a:pPr/>
              <a:t>31</a:t>
            </a:fld>
            <a:endParaRPr lang="en-US" dirty="0"/>
          </a:p>
        </p:txBody>
      </p:sp>
    </p:spTree>
    <p:extLst>
      <p:ext uri="{BB962C8B-B14F-4D97-AF65-F5344CB8AC3E}">
        <p14:creationId xmlns:p14="http://schemas.microsoft.com/office/powerpoint/2010/main" val="173082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11"/>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12"/>
          </p:nvPr>
        </p:nvSpPr>
        <p:spPr/>
        <p:txBody>
          <a:bodyPr/>
          <a:lstStyle/>
          <a:p>
            <a:fld id="{B54DC83E-89B8-4806-9A94-7D2BAA520DC6}" type="slidenum">
              <a:rPr lang="en-US" smtClean="0"/>
              <a:pPr/>
              <a:t>32</a:t>
            </a:fld>
            <a:endParaRPr lang="en-US" dirty="0"/>
          </a:p>
        </p:txBody>
      </p:sp>
    </p:spTree>
    <p:extLst>
      <p:ext uri="{BB962C8B-B14F-4D97-AF65-F5344CB8AC3E}">
        <p14:creationId xmlns:p14="http://schemas.microsoft.com/office/powerpoint/2010/main" val="1126937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11"/>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12"/>
          </p:nvPr>
        </p:nvSpPr>
        <p:spPr/>
        <p:txBody>
          <a:bodyPr/>
          <a:lstStyle/>
          <a:p>
            <a:fld id="{B54DC83E-89B8-4806-9A94-7D2BAA520DC6}" type="slidenum">
              <a:rPr lang="en-US" smtClean="0"/>
              <a:pPr/>
              <a:t>33</a:t>
            </a:fld>
            <a:endParaRPr lang="en-US" dirty="0"/>
          </a:p>
        </p:txBody>
      </p:sp>
    </p:spTree>
    <p:extLst>
      <p:ext uri="{BB962C8B-B14F-4D97-AF65-F5344CB8AC3E}">
        <p14:creationId xmlns:p14="http://schemas.microsoft.com/office/powerpoint/2010/main" val="15149114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34</a:t>
            </a:fld>
            <a:endParaRPr lang="en-US" dirty="0"/>
          </a:p>
        </p:txBody>
      </p:sp>
    </p:spTree>
    <p:extLst>
      <p:ext uri="{BB962C8B-B14F-4D97-AF65-F5344CB8AC3E}">
        <p14:creationId xmlns:p14="http://schemas.microsoft.com/office/powerpoint/2010/main" val="1003168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35</a:t>
            </a:fld>
            <a:endParaRPr lang="en-US" dirty="0"/>
          </a:p>
        </p:txBody>
      </p:sp>
    </p:spTree>
    <p:extLst>
      <p:ext uri="{BB962C8B-B14F-4D97-AF65-F5344CB8AC3E}">
        <p14:creationId xmlns:p14="http://schemas.microsoft.com/office/powerpoint/2010/main" val="28288585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36</a:t>
            </a:fld>
            <a:endParaRPr lang="en-US" dirty="0"/>
          </a:p>
        </p:txBody>
      </p:sp>
    </p:spTree>
    <p:extLst>
      <p:ext uri="{BB962C8B-B14F-4D97-AF65-F5344CB8AC3E}">
        <p14:creationId xmlns:p14="http://schemas.microsoft.com/office/powerpoint/2010/main" val="4239432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37</a:t>
            </a:fld>
            <a:endParaRPr lang="en-US" dirty="0"/>
          </a:p>
        </p:txBody>
      </p:sp>
    </p:spTree>
    <p:extLst>
      <p:ext uri="{BB962C8B-B14F-4D97-AF65-F5344CB8AC3E}">
        <p14:creationId xmlns:p14="http://schemas.microsoft.com/office/powerpoint/2010/main" val="11461581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38</a:t>
            </a:fld>
            <a:endParaRPr lang="en-US" dirty="0"/>
          </a:p>
        </p:txBody>
      </p:sp>
    </p:spTree>
    <p:extLst>
      <p:ext uri="{BB962C8B-B14F-4D97-AF65-F5344CB8AC3E}">
        <p14:creationId xmlns:p14="http://schemas.microsoft.com/office/powerpoint/2010/main" val="642141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11"/>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12"/>
          </p:nvPr>
        </p:nvSpPr>
        <p:spPr/>
        <p:txBody>
          <a:bodyPr/>
          <a:lstStyle/>
          <a:p>
            <a:fld id="{B54DC83E-89B8-4806-9A94-7D2BAA520DC6}" type="slidenum">
              <a:rPr lang="en-US" smtClean="0"/>
              <a:pPr/>
              <a:t>39</a:t>
            </a:fld>
            <a:endParaRPr lang="en-US" dirty="0"/>
          </a:p>
        </p:txBody>
      </p:sp>
    </p:spTree>
    <p:extLst>
      <p:ext uri="{BB962C8B-B14F-4D97-AF65-F5344CB8AC3E}">
        <p14:creationId xmlns:p14="http://schemas.microsoft.com/office/powerpoint/2010/main" val="1590507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4</a:t>
            </a:fld>
            <a:endParaRPr lang="en-US" dirty="0"/>
          </a:p>
        </p:txBody>
      </p:sp>
    </p:spTree>
    <p:extLst>
      <p:ext uri="{BB962C8B-B14F-4D97-AF65-F5344CB8AC3E}">
        <p14:creationId xmlns:p14="http://schemas.microsoft.com/office/powerpoint/2010/main" val="22303997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11"/>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12"/>
          </p:nvPr>
        </p:nvSpPr>
        <p:spPr/>
        <p:txBody>
          <a:bodyPr/>
          <a:lstStyle/>
          <a:p>
            <a:fld id="{B54DC83E-89B8-4806-9A94-7D2BAA520DC6}" type="slidenum">
              <a:rPr lang="en-US" smtClean="0"/>
              <a:pPr/>
              <a:t>40</a:t>
            </a:fld>
            <a:endParaRPr lang="en-US" dirty="0"/>
          </a:p>
        </p:txBody>
      </p:sp>
    </p:spTree>
    <p:extLst>
      <p:ext uri="{BB962C8B-B14F-4D97-AF65-F5344CB8AC3E}">
        <p14:creationId xmlns:p14="http://schemas.microsoft.com/office/powerpoint/2010/main" val="761871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5</a:t>
            </a:fld>
            <a:endParaRPr lang="en-US" dirty="0"/>
          </a:p>
        </p:txBody>
      </p:sp>
    </p:spTree>
    <p:extLst>
      <p:ext uri="{BB962C8B-B14F-4D97-AF65-F5344CB8AC3E}">
        <p14:creationId xmlns:p14="http://schemas.microsoft.com/office/powerpoint/2010/main" val="2259021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6</a:t>
            </a:fld>
            <a:endParaRPr lang="en-US" dirty="0"/>
          </a:p>
        </p:txBody>
      </p:sp>
    </p:spTree>
    <p:extLst>
      <p:ext uri="{BB962C8B-B14F-4D97-AF65-F5344CB8AC3E}">
        <p14:creationId xmlns:p14="http://schemas.microsoft.com/office/powerpoint/2010/main" val="4146906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quartile boxes could come and go, no need to stay</a:t>
            </a:r>
          </a:p>
          <a:p>
            <a:r>
              <a:rPr lang="en-US" dirty="0"/>
              <a:t>Need to color each category based on the legend later</a:t>
            </a:r>
          </a:p>
        </p:txBody>
      </p:sp>
      <p:sp>
        <p:nvSpPr>
          <p:cNvPr id="4" name="Date Placeholder 3"/>
          <p:cNvSpPr>
            <a:spLocks noGrp="1"/>
          </p:cNvSpPr>
          <p:nvPr>
            <p:ph type="dt" idx="10"/>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11"/>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12"/>
          </p:nvPr>
        </p:nvSpPr>
        <p:spPr/>
        <p:txBody>
          <a:bodyPr/>
          <a:lstStyle/>
          <a:p>
            <a:fld id="{B54DC83E-89B8-4806-9A94-7D2BAA520DC6}" type="slidenum">
              <a:rPr lang="en-US" smtClean="0"/>
              <a:pPr/>
              <a:t>7</a:t>
            </a:fld>
            <a:endParaRPr lang="en-US" dirty="0"/>
          </a:p>
        </p:txBody>
      </p:sp>
    </p:spTree>
    <p:extLst>
      <p:ext uri="{BB962C8B-B14F-4D97-AF65-F5344CB8AC3E}">
        <p14:creationId xmlns:p14="http://schemas.microsoft.com/office/powerpoint/2010/main" val="2087155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8</a:t>
            </a:fld>
            <a:endParaRPr lang="en-US" dirty="0"/>
          </a:p>
        </p:txBody>
      </p:sp>
    </p:spTree>
    <p:extLst>
      <p:ext uri="{BB962C8B-B14F-4D97-AF65-F5344CB8AC3E}">
        <p14:creationId xmlns:p14="http://schemas.microsoft.com/office/powerpoint/2010/main" val="833946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11"/>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12"/>
          </p:nvPr>
        </p:nvSpPr>
        <p:spPr/>
        <p:txBody>
          <a:bodyPr/>
          <a:lstStyle/>
          <a:p>
            <a:fld id="{B54DC83E-89B8-4806-9A94-7D2BAA520DC6}" type="slidenum">
              <a:rPr lang="en-US" smtClean="0"/>
              <a:pPr/>
              <a:t>9</a:t>
            </a:fld>
            <a:endParaRPr lang="en-US" dirty="0"/>
          </a:p>
        </p:txBody>
      </p:sp>
    </p:spTree>
    <p:extLst>
      <p:ext uri="{BB962C8B-B14F-4D97-AF65-F5344CB8AC3E}">
        <p14:creationId xmlns:p14="http://schemas.microsoft.com/office/powerpoint/2010/main" val="1678081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p>
            <a:r>
              <a:rPr lang="en-US" dirty="0"/>
              <a:t>Copyright © 20XX American Institutes for Research. All rights reserved.</a:t>
            </a:r>
          </a:p>
        </p:txBody>
      </p:sp>
      <p:sp>
        <p:nvSpPr>
          <p:cNvPr id="7" name="Text Placeholder 6"/>
          <p:cNvSpPr>
            <a:spLocks noGrp="1"/>
          </p:cNvSpPr>
          <p:nvPr>
            <p:ph type="body" sz="quarter" idx="14" hasCustomPrompt="1"/>
          </p:nvPr>
        </p:nvSpPr>
        <p:spPr>
          <a:xfrm>
            <a:off x="457200" y="949952"/>
            <a:ext cx="8540750" cy="355600"/>
          </a:xfrm>
        </p:spPr>
        <p:txBody>
          <a:bodyPr/>
          <a:lstStyle>
            <a:lvl1pPr marL="0" indent="0" algn="ctr">
              <a:lnSpc>
                <a:spcPct val="100000"/>
              </a:lnSpc>
              <a:spcBef>
                <a:spcPts val="0"/>
              </a:spcBef>
              <a:buNone/>
              <a:defRPr cap="all" baseline="0">
                <a:solidFill>
                  <a:schemeClr val="bg1"/>
                </a:solidFill>
              </a:defRPr>
            </a:lvl1pPr>
            <a:lvl2pPr marL="320040" indent="0" algn="ctr">
              <a:lnSpc>
                <a:spcPct val="100000"/>
              </a:lnSpc>
              <a:spcBef>
                <a:spcPts val="0"/>
              </a:spcBef>
              <a:buNone/>
              <a:defRPr>
                <a:solidFill>
                  <a:schemeClr val="bg1"/>
                </a:solidFill>
              </a:defRPr>
            </a:lvl2pPr>
            <a:lvl3pPr marL="685800" indent="0" algn="ctr">
              <a:lnSpc>
                <a:spcPct val="100000"/>
              </a:lnSpc>
              <a:spcBef>
                <a:spcPts val="0"/>
              </a:spcBef>
              <a:buNone/>
              <a:defRPr>
                <a:solidFill>
                  <a:schemeClr val="bg1"/>
                </a:solidFill>
              </a:defRPr>
            </a:lvl3pPr>
            <a:lvl4pPr marL="1005840" indent="0" algn="ctr">
              <a:lnSpc>
                <a:spcPct val="100000"/>
              </a:lnSpc>
              <a:spcBef>
                <a:spcPts val="0"/>
              </a:spcBef>
              <a:buNone/>
              <a:defRPr>
                <a:solidFill>
                  <a:schemeClr val="bg1"/>
                </a:solidFill>
              </a:defRPr>
            </a:lvl4pPr>
            <a:lvl5pPr marL="1325880" indent="0" algn="ctr">
              <a:lnSpc>
                <a:spcPct val="100000"/>
              </a:lnSpc>
              <a:spcBef>
                <a:spcPts val="0"/>
              </a:spcBef>
              <a:buNone/>
              <a:defRPr>
                <a:solidFill>
                  <a:schemeClr val="bg1"/>
                </a:solidFill>
              </a:defRPr>
            </a:lvl5pPr>
          </a:lstStyle>
          <a:p>
            <a:pPr lvl="0"/>
            <a:r>
              <a:rPr lang="en-US" dirty="0"/>
              <a:t>Presentation Purpose or Location | Month 20XX</a:t>
            </a:r>
          </a:p>
        </p:txBody>
      </p:sp>
      <p:sp>
        <p:nvSpPr>
          <p:cNvPr id="15" name="Title"/>
          <p:cNvSpPr>
            <a:spLocks noGrp="1"/>
          </p:cNvSpPr>
          <p:nvPr userDrawn="1">
            <p:ph type="title" hasCustomPrompt="1"/>
          </p:nvPr>
        </p:nvSpPr>
        <p:spPr>
          <a:xfrm>
            <a:off x="457200" y="1456246"/>
            <a:ext cx="8540496" cy="2031325"/>
          </a:xfrm>
          <a:prstGeom prst="rect">
            <a:avLst/>
          </a:prstGeom>
          <a:ln>
            <a:noFill/>
          </a:ln>
        </p:spPr>
        <p:txBody>
          <a:bodyPr vert="horz" wrap="square" lIns="0" tIns="0" rIns="0" bIns="0" rtlCol="0" anchor="t" anchorCtr="0">
            <a:normAutofit/>
          </a:bodyPr>
          <a:lstStyle>
            <a:lvl1pPr algn="ctr">
              <a:lnSpc>
                <a:spcPct val="100000"/>
              </a:lnSpc>
              <a:defRPr sz="6600" b="0" i="0" cap="all" spc="0" baseline="0">
                <a:solidFill>
                  <a:schemeClr val="bg1"/>
                </a:solidFill>
                <a:latin typeface="+mj-lt"/>
                <a:ea typeface="Arial Narrow" panose="020B0606020202030204" pitchFamily="34" charset="0"/>
                <a:cs typeface="Calibri"/>
              </a:defRPr>
            </a:lvl1pPr>
          </a:lstStyle>
          <a:p>
            <a:r>
              <a:rPr lang="en-US" dirty="0"/>
              <a:t>Presentation Title</a:t>
            </a:r>
          </a:p>
        </p:txBody>
      </p:sp>
      <p:sp>
        <p:nvSpPr>
          <p:cNvPr id="16" name="Subtitle"/>
          <p:cNvSpPr>
            <a:spLocks noGrp="1"/>
          </p:cNvSpPr>
          <p:nvPr userDrawn="1">
            <p:ph type="subTitle" idx="1" hasCustomPrompt="1"/>
          </p:nvPr>
        </p:nvSpPr>
        <p:spPr>
          <a:xfrm>
            <a:off x="457200" y="3638265"/>
            <a:ext cx="8540496" cy="369332"/>
          </a:xfrm>
          <a:prstGeom prst="rect">
            <a:avLst/>
          </a:prstGeom>
          <a:ln>
            <a:noFill/>
          </a:ln>
        </p:spPr>
        <p:txBody>
          <a:bodyPr wrap="square" lIns="0" rIns="0" anchor="b" anchorCtr="0">
            <a:normAutofit/>
          </a:bodyPr>
          <a:lstStyle>
            <a:lvl1pPr marL="0" indent="0" algn="ctr">
              <a:lnSpc>
                <a:spcPct val="100000"/>
              </a:lnSpc>
              <a:spcBef>
                <a:spcPts val="0"/>
              </a:spcBef>
              <a:buNone/>
              <a:defRPr sz="2400" b="0" i="0" cap="all" spc="0" baseline="0">
                <a:solidFill>
                  <a:schemeClr val="bg1"/>
                </a:solidFill>
                <a:latin typeface="+mj-lt"/>
                <a:ea typeface="Arial Narrow" panose="020B0606020202030204" pitchFamily="34" charset="0"/>
                <a:cs typeface="Calibri"/>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4" name="Text Placeholder 3"/>
          <p:cNvSpPr>
            <a:spLocks noGrp="1"/>
          </p:cNvSpPr>
          <p:nvPr>
            <p:ph type="body" sz="quarter" idx="13" hasCustomPrompt="1"/>
          </p:nvPr>
        </p:nvSpPr>
        <p:spPr>
          <a:xfrm>
            <a:off x="457200" y="4158290"/>
            <a:ext cx="8540750" cy="803275"/>
          </a:xfrm>
        </p:spPr>
        <p:txBody>
          <a:bodyPr>
            <a:noAutofit/>
          </a:bodyPr>
          <a:lstStyle>
            <a:lvl1pPr marL="0" indent="0" algn="ctr">
              <a:lnSpc>
                <a:spcPct val="100000"/>
              </a:lnSpc>
              <a:spcBef>
                <a:spcPts val="0"/>
              </a:spcBef>
              <a:buNone/>
              <a:defRPr sz="1800" baseline="0">
                <a:solidFill>
                  <a:schemeClr val="bg1"/>
                </a:solidFill>
              </a:defRPr>
            </a:lvl1pPr>
            <a:lvl2pPr marL="320040" indent="0">
              <a:buNone/>
              <a:defRPr>
                <a:solidFill>
                  <a:schemeClr val="bg1"/>
                </a:solidFill>
              </a:defRPr>
            </a:lvl2pPr>
            <a:lvl3pPr marL="685800" indent="0">
              <a:buNone/>
              <a:defRPr>
                <a:solidFill>
                  <a:schemeClr val="bg1"/>
                </a:solidFill>
              </a:defRPr>
            </a:lvl3pPr>
            <a:lvl4pPr marL="1005840" indent="0">
              <a:buNone/>
              <a:defRPr>
                <a:solidFill>
                  <a:schemeClr val="bg1"/>
                </a:solidFill>
              </a:defRPr>
            </a:lvl4pPr>
            <a:lvl5pPr marL="1325880" indent="0">
              <a:buNone/>
              <a:defRPr>
                <a:solidFill>
                  <a:schemeClr val="bg1"/>
                </a:solidFill>
              </a:defRPr>
            </a:lvl5pPr>
          </a:lstStyle>
          <a:p>
            <a:pPr lvl="0"/>
            <a:r>
              <a:rPr lang="en-US" dirty="0"/>
              <a:t>Presenter’s Name | Presenter’s Name | Presenter’s Name</a:t>
            </a:r>
            <a:br>
              <a:rPr lang="en-US" dirty="0"/>
            </a:br>
            <a:r>
              <a:rPr lang="en-US" dirty="0"/>
              <a:t>or</a:t>
            </a:r>
          </a:p>
          <a:p>
            <a:pPr lvl="0"/>
            <a:r>
              <a:rPr lang="en-US" dirty="0"/>
              <a:t>Presenter’s Name, Title | Presenter’s Name, Title</a:t>
            </a:r>
          </a:p>
        </p:txBody>
      </p:sp>
    </p:spTree>
    <p:extLst>
      <p:ext uri="{BB962C8B-B14F-4D97-AF65-F5344CB8AC3E}">
        <p14:creationId xmlns:p14="http://schemas.microsoft.com/office/powerpoint/2010/main" val="106199392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Ord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11338560" cy="996696"/>
          </a:xfrm>
        </p:spPr>
        <p:txBody>
          <a:bodyPr/>
          <a:lstStyle>
            <a:lvl1pPr>
              <a:defRPr/>
            </a:lvl1pPr>
          </a:lstStyle>
          <a:p>
            <a:r>
              <a:rPr lang="en-US" dirty="0"/>
              <a:t>Two Content Ordered List Layout</a:t>
            </a:r>
          </a:p>
        </p:txBody>
      </p:sp>
      <p:sp>
        <p:nvSpPr>
          <p:cNvPr id="14" name="Left Content"/>
          <p:cNvSpPr>
            <a:spLocks noGrp="1"/>
          </p:cNvSpPr>
          <p:nvPr>
            <p:ph sz="quarter" idx="18" hasCustomPrompt="1"/>
          </p:nvPr>
        </p:nvSpPr>
        <p:spPr>
          <a:xfrm>
            <a:off x="457200" y="1143000"/>
            <a:ext cx="5568696" cy="4846320"/>
          </a:xfrm>
        </p:spPr>
        <p:txBody>
          <a:bodyPr>
            <a:normAutofit/>
          </a:bodyPr>
          <a:lstStyle>
            <a:lvl1pPr marL="457200" indent="-457200">
              <a:lnSpc>
                <a:spcPct val="105000"/>
              </a:lnSpc>
              <a:spcBef>
                <a:spcPts val="600"/>
              </a:spcBef>
              <a:buClr>
                <a:schemeClr val="tx1"/>
              </a:buClr>
              <a:buFont typeface="+mj-lt"/>
              <a:buAutoNum type="arabicPeriod"/>
              <a:defRPr sz="2000"/>
            </a:lvl1pPr>
            <a:lvl2pPr marL="914400" indent="-457200">
              <a:lnSpc>
                <a:spcPct val="105000"/>
              </a:lnSpc>
              <a:spcBef>
                <a:spcPts val="600"/>
              </a:spcBef>
              <a:buClr>
                <a:schemeClr val="tx1"/>
              </a:buClr>
              <a:buFont typeface="+mj-lt"/>
              <a:buAutoNum type="alphaLcPeriod"/>
              <a:defRPr sz="2000"/>
            </a:lvl2pPr>
            <a:lvl3pPr marL="1371600" indent="-457200">
              <a:lnSpc>
                <a:spcPct val="105000"/>
              </a:lnSpc>
              <a:spcBef>
                <a:spcPts val="600"/>
              </a:spcBef>
              <a:buClr>
                <a:schemeClr val="tx1"/>
              </a:buClr>
              <a:buFont typeface="+mj-lt"/>
              <a:buAutoNum type="romanLcPeriod"/>
              <a:defRPr sz="2000"/>
            </a:lvl3pPr>
            <a:lvl4pPr marL="1828800" indent="-457200">
              <a:lnSpc>
                <a:spcPct val="105000"/>
              </a:lnSpc>
              <a:spcBef>
                <a:spcPts val="600"/>
              </a:spcBef>
              <a:buClr>
                <a:schemeClr val="tx1"/>
              </a:buClr>
              <a:buSzPct val="100000"/>
              <a:buFont typeface="+mj-lt"/>
              <a:buAutoNum type="arabicParenR"/>
              <a:defRPr sz="2000"/>
            </a:lvl4pPr>
            <a:lvl5pPr marL="2286000" indent="-457200">
              <a:lnSpc>
                <a:spcPct val="105000"/>
              </a:lnSpc>
              <a:spcBef>
                <a:spcPts val="600"/>
              </a:spcBef>
              <a:buClr>
                <a:schemeClr val="tx1"/>
              </a:buClr>
              <a:buFont typeface="+mj-lt"/>
              <a:buAutoNum type="alphaLcParenR"/>
              <a:defRPr sz="2000"/>
            </a:lvl5pPr>
          </a:lstStyle>
          <a:p>
            <a:pPr lvl="0"/>
            <a:r>
              <a:rPr lang="en-US" dirty="0"/>
              <a:t>Click here to add an ordered list, or click on an icon below to add a table, graph, SmartArt object, or picture.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Right Content"/>
          <p:cNvSpPr>
            <a:spLocks noGrp="1"/>
          </p:cNvSpPr>
          <p:nvPr>
            <p:ph sz="quarter" idx="19" hasCustomPrompt="1"/>
          </p:nvPr>
        </p:nvSpPr>
        <p:spPr>
          <a:xfrm>
            <a:off x="6227064" y="1143000"/>
            <a:ext cx="5568696" cy="4846320"/>
          </a:xfrm>
        </p:spPr>
        <p:txBody>
          <a:bodyPr>
            <a:normAutofit/>
          </a:bodyPr>
          <a:lstStyle>
            <a:lvl1pPr marL="457200" indent="-457200">
              <a:lnSpc>
                <a:spcPct val="105000"/>
              </a:lnSpc>
              <a:spcBef>
                <a:spcPts val="600"/>
              </a:spcBef>
              <a:buClr>
                <a:schemeClr val="tx1"/>
              </a:buClr>
              <a:buFont typeface="+mj-lt"/>
              <a:buAutoNum type="arabicPeriod"/>
              <a:defRPr sz="2000"/>
            </a:lvl1pPr>
            <a:lvl2pPr marL="914400" indent="-457200">
              <a:lnSpc>
                <a:spcPct val="105000"/>
              </a:lnSpc>
              <a:spcBef>
                <a:spcPts val="600"/>
              </a:spcBef>
              <a:buClr>
                <a:schemeClr val="tx1"/>
              </a:buClr>
              <a:buFont typeface="+mj-lt"/>
              <a:buAutoNum type="alphaLcPeriod"/>
              <a:defRPr sz="2000"/>
            </a:lvl2pPr>
            <a:lvl3pPr marL="1371600" indent="-457200">
              <a:lnSpc>
                <a:spcPct val="105000"/>
              </a:lnSpc>
              <a:spcBef>
                <a:spcPts val="600"/>
              </a:spcBef>
              <a:buClr>
                <a:schemeClr val="tx1"/>
              </a:buClr>
              <a:buFont typeface="+mj-lt"/>
              <a:buAutoNum type="romanLcPeriod"/>
              <a:defRPr sz="2000"/>
            </a:lvl3pPr>
            <a:lvl4pPr marL="1828800" indent="-457200">
              <a:lnSpc>
                <a:spcPct val="105000"/>
              </a:lnSpc>
              <a:spcBef>
                <a:spcPts val="600"/>
              </a:spcBef>
              <a:buClr>
                <a:schemeClr val="tx1"/>
              </a:buClr>
              <a:buSzPct val="100000"/>
              <a:buFont typeface="+mj-lt"/>
              <a:buAutoNum type="arabicParenR"/>
              <a:defRPr sz="2000"/>
            </a:lvl4pPr>
            <a:lvl5pPr marL="2286000" indent="-457200">
              <a:lnSpc>
                <a:spcPct val="105000"/>
              </a:lnSpc>
              <a:spcBef>
                <a:spcPts val="600"/>
              </a:spcBef>
              <a:buClr>
                <a:schemeClr val="tx1"/>
              </a:buClr>
              <a:buFont typeface="+mj-lt"/>
              <a:buAutoNum type="alphaLcParenR"/>
              <a:defRPr sz="2000"/>
            </a:lvl5pPr>
          </a:lstStyle>
          <a:p>
            <a:pPr lvl="0"/>
            <a:r>
              <a:rPr lang="en-US" dirty="0"/>
              <a:t>Click here to add an ordered list, or click on an icon below to add a table, graph, SmartArt object, or picture.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
        <p:nvSpPr>
          <p:cNvPr id="3" name="Slide Number Placeholder 2"/>
          <p:cNvSpPr>
            <a:spLocks noGrp="1"/>
          </p:cNvSpPr>
          <p:nvPr>
            <p:ph type="sldNum" sz="quarter" idx="20"/>
          </p:nvPr>
        </p:nvSpPr>
        <p:spPr/>
        <p:txBody>
          <a:bodyPr/>
          <a:lstStyle/>
          <a:p>
            <a:fld id="{99A20822-4A49-4D36-86E3-300BA48D3F00}" type="slidenum">
              <a:rPr lang="en-US" smtClean="0"/>
              <a:pPr/>
              <a:t>‹#›</a:t>
            </a:fld>
            <a:endParaRPr lang="en-US" dirty="0"/>
          </a:p>
        </p:txBody>
      </p:sp>
    </p:spTree>
    <p:extLst>
      <p:ext uri="{BB962C8B-B14F-4D97-AF65-F5344CB8AC3E}">
        <p14:creationId xmlns:p14="http://schemas.microsoft.com/office/powerpoint/2010/main" val="3393525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oto Righ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1" name="Title 1"/>
          <p:cNvSpPr>
            <a:spLocks noGrp="1"/>
          </p:cNvSpPr>
          <p:nvPr userDrawn="1">
            <p:ph type="title" hasCustomPrompt="1"/>
          </p:nvPr>
        </p:nvSpPr>
        <p:spPr>
          <a:xfrm>
            <a:off x="436254" y="164387"/>
            <a:ext cx="5257800" cy="997196"/>
          </a:xfrm>
        </p:spPr>
        <p:txBody>
          <a:bodyPr anchor="b" anchorCtr="0">
            <a:normAutofit/>
          </a:bodyPr>
          <a:lstStyle>
            <a:lvl1pPr>
              <a:defRPr baseline="0">
                <a:solidFill>
                  <a:srgbClr val="FFFFFF"/>
                </a:solidFill>
              </a:defRPr>
            </a:lvl1pPr>
          </a:lstStyle>
          <a:p>
            <a:r>
              <a:rPr lang="en-US" dirty="0"/>
              <a:t>Photo Right</a:t>
            </a:r>
          </a:p>
        </p:txBody>
      </p:sp>
      <p:sp>
        <p:nvSpPr>
          <p:cNvPr id="52" name="Text Placeholder 9"/>
          <p:cNvSpPr>
            <a:spLocks noGrp="1"/>
          </p:cNvSpPr>
          <p:nvPr userDrawn="1">
            <p:ph type="body" sz="quarter" idx="13"/>
          </p:nvPr>
        </p:nvSpPr>
        <p:spPr>
          <a:xfrm>
            <a:off x="436254" y="1248069"/>
            <a:ext cx="5257800" cy="482907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Content Placeholder 3"/>
          <p:cNvSpPr>
            <a:spLocks noGrp="1"/>
          </p:cNvSpPr>
          <p:nvPr userDrawn="1">
            <p:ph sz="half" idx="2" hasCustomPrompt="1"/>
          </p:nvPr>
        </p:nvSpPr>
        <p:spPr>
          <a:xfrm>
            <a:off x="6092951" y="0"/>
            <a:ext cx="6099048" cy="6409944"/>
          </a:xfrm>
          <a:noFill/>
        </p:spPr>
        <p:txBody>
          <a:bodyPr lIns="228600" tIns="228600" rIns="228600" bIns="228600"/>
          <a:lstStyle>
            <a:lvl1pPr marL="0" indent="0">
              <a:buNone/>
              <a:defRPr/>
            </a:lvl1pPr>
          </a:lstStyle>
          <a:p>
            <a:pPr lvl="0"/>
            <a:r>
              <a:rPr lang="en-US" dirty="0"/>
              <a:t>Click on an icon below to add a table, graph, SmartArt object, or picture.</a:t>
            </a:r>
          </a:p>
        </p:txBody>
      </p:sp>
      <p:sp>
        <p:nvSpPr>
          <p:cNvPr id="54" name="Slide Number Placeholder 4"/>
          <p:cNvSpPr>
            <a:spLocks noGrp="1"/>
          </p:cNvSpPr>
          <p:nvPr userDrawn="1">
            <p:ph type="sldNum" sz="quarter" idx="15"/>
          </p:nvPr>
        </p:nvSpPr>
        <p:spPr>
          <a:xfrm>
            <a:off x="11914632" y="6592824"/>
            <a:ext cx="153889" cy="153888"/>
          </a:xfrm>
        </p:spPr>
        <p:txBody>
          <a:bodyPr/>
          <a:lstStyle>
            <a:lvl1pPr>
              <a:defRPr>
                <a:solidFill>
                  <a:schemeClr val="bg1"/>
                </a:solidFill>
              </a:defRPr>
            </a:lvl1pPr>
          </a:lstStyle>
          <a:p>
            <a:fld id="{99A20822-4A49-4D36-86E3-300BA48D3F0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167300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oto Lef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userDrawn="1">
            <p:ph type="title" hasCustomPrompt="1"/>
          </p:nvPr>
        </p:nvSpPr>
        <p:spPr>
          <a:xfrm>
            <a:off x="6529206" y="164387"/>
            <a:ext cx="5257800" cy="997196"/>
          </a:xfrm>
        </p:spPr>
        <p:txBody>
          <a:bodyPr anchor="b" anchorCtr="0">
            <a:normAutofit/>
          </a:bodyPr>
          <a:lstStyle>
            <a:lvl1pPr>
              <a:defRPr baseline="0">
                <a:solidFill>
                  <a:srgbClr val="FFFFFF"/>
                </a:solidFill>
              </a:defRPr>
            </a:lvl1pPr>
          </a:lstStyle>
          <a:p>
            <a:r>
              <a:rPr lang="en-US" dirty="0"/>
              <a:t>Photo Left</a:t>
            </a:r>
          </a:p>
        </p:txBody>
      </p:sp>
      <p:sp>
        <p:nvSpPr>
          <p:cNvPr id="10" name="Text Placeholder 9"/>
          <p:cNvSpPr>
            <a:spLocks noGrp="1"/>
          </p:cNvSpPr>
          <p:nvPr userDrawn="1">
            <p:ph type="body" sz="quarter" idx="13"/>
          </p:nvPr>
        </p:nvSpPr>
        <p:spPr>
          <a:xfrm>
            <a:off x="6529206" y="1248069"/>
            <a:ext cx="5257800" cy="4829073"/>
          </a:xfrm>
        </p:spPr>
        <p:txBody>
          <a:bodyPr/>
          <a:lstStyle>
            <a:lvl1pPr>
              <a:buClr>
                <a:schemeClr val="bg1"/>
              </a:buClr>
              <a:defRPr>
                <a:solidFill>
                  <a:srgbClr val="FFFFFF"/>
                </a:solidFill>
              </a:defRPr>
            </a:lvl1pPr>
            <a:lvl2pPr>
              <a:buClr>
                <a:schemeClr val="bg1"/>
              </a:buClr>
              <a:defRPr>
                <a:solidFill>
                  <a:srgbClr val="FFFFFF"/>
                </a:solidFill>
              </a:defRPr>
            </a:lvl2pPr>
            <a:lvl3pPr>
              <a:buClr>
                <a:schemeClr val="bg1"/>
              </a:buClr>
              <a:defRPr>
                <a:solidFill>
                  <a:srgbClr val="FFFFFF"/>
                </a:solidFill>
              </a:defRPr>
            </a:lvl3pPr>
            <a:lvl4pPr>
              <a:buClr>
                <a:schemeClr val="bg1"/>
              </a:buClr>
              <a:defRPr>
                <a:solidFill>
                  <a:srgbClr val="FFFFFF"/>
                </a:solidFill>
              </a:defRPr>
            </a:lvl4pPr>
            <a:lvl5pPr>
              <a:buClr>
                <a:schemeClr val="bg1"/>
              </a:buCl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userDrawn="1">
            <p:ph sz="half" idx="2" hasCustomPrompt="1"/>
          </p:nvPr>
        </p:nvSpPr>
        <p:spPr>
          <a:xfrm>
            <a:off x="0" y="0"/>
            <a:ext cx="6099048" cy="6409944"/>
          </a:xfrm>
          <a:noFill/>
        </p:spPr>
        <p:txBody>
          <a:bodyPr lIns="228600" tIns="228600" rIns="228600" bIns="228600"/>
          <a:lstStyle>
            <a:lvl1pPr marL="0" indent="0">
              <a:buNone/>
              <a:defRPr/>
            </a:lvl1pPr>
          </a:lstStyle>
          <a:p>
            <a:pPr lvl="0"/>
            <a:r>
              <a:rPr lang="en-US" dirty="0"/>
              <a:t>Click on an icon below to add a table, graph, SmartArt object, or picture.</a:t>
            </a:r>
          </a:p>
        </p:txBody>
      </p:sp>
      <p:sp>
        <p:nvSpPr>
          <p:cNvPr id="5" name="Slide Number Placeholder 4"/>
          <p:cNvSpPr>
            <a:spLocks noGrp="1"/>
          </p:cNvSpPr>
          <p:nvPr userDrawn="1">
            <p:ph type="sldNum" sz="quarter" idx="15"/>
          </p:nvPr>
        </p:nvSpPr>
        <p:spPr/>
        <p:txBody>
          <a:bodyPr/>
          <a:lstStyle>
            <a:lvl1pPr>
              <a:defRPr>
                <a:solidFill>
                  <a:schemeClr val="bg1"/>
                </a:solidFill>
              </a:defRPr>
            </a:lvl1pPr>
          </a:lstStyle>
          <a:p>
            <a:fld id="{99A20822-4A49-4D36-86E3-300BA48D3F0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659918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p:spPr>
        <p:txBody>
          <a:bodyPr/>
          <a:lstStyle>
            <a:lvl1pPr marL="0" indent="0">
              <a:buNone/>
              <a:defRPr/>
            </a:lvl1pPr>
          </a:lstStyle>
          <a:p>
            <a:r>
              <a:rPr lang="en-US" dirty="0"/>
              <a:t>Full-Bleed Photo layout. Click on the icon at the center of the slide to add a picture.</a:t>
            </a:r>
          </a:p>
        </p:txBody>
      </p:sp>
      <p:sp>
        <p:nvSpPr>
          <p:cNvPr id="2" name="Title 1"/>
          <p:cNvSpPr>
            <a:spLocks noGrp="1"/>
          </p:cNvSpPr>
          <p:nvPr>
            <p:ph type="title" hasCustomPrompt="1"/>
          </p:nvPr>
        </p:nvSpPr>
        <p:spPr>
          <a:xfrm>
            <a:off x="0" y="-1208580"/>
            <a:ext cx="11338560" cy="1107996"/>
          </a:xfrm>
        </p:spPr>
        <p:txBody>
          <a:bodyPr>
            <a:spAutoFit/>
          </a:bodyPr>
          <a:lstStyle>
            <a:lvl1pPr>
              <a:defRPr kumimoji="0" lang="en-US" sz="2400" b="0" i="0" u="none" strike="noStrike" kern="1200" cap="none" spc="0" normalizeH="0" baseline="0" noProof="0" smtClean="0">
                <a:ln>
                  <a:noFill/>
                </a:ln>
                <a:solidFill>
                  <a:srgbClr val="595959"/>
                </a:solidFill>
                <a:effectLst/>
                <a:uLnTx/>
                <a:uFillTx/>
                <a:cs typeface="Calibri"/>
              </a:defRPr>
            </a:lvl1pPr>
          </a:lstStyle>
          <a:p>
            <a:r>
              <a:rPr kumimoji="0" lang="en-US" sz="2400" b="0" i="0" u="none" strike="noStrike" kern="1200" cap="none" spc="0" normalizeH="0" baseline="0" noProof="0" dirty="0">
                <a:ln>
                  <a:noFill/>
                </a:ln>
                <a:solidFill>
                  <a:srgbClr val="595959"/>
                </a:solidFill>
                <a:effectLst/>
                <a:uLnTx/>
                <a:uFillTx/>
                <a:latin typeface="+mj-lt"/>
                <a:cs typeface="Calibri"/>
              </a:rPr>
              <a:t>Slide Title Placeholder. </a:t>
            </a:r>
            <a:br>
              <a:rPr kumimoji="0" lang="en-US" sz="2400" b="0" i="0" u="none" strike="noStrike" kern="1200" cap="none" spc="0" normalizeH="0" baseline="0" noProof="0" dirty="0">
                <a:ln>
                  <a:noFill/>
                </a:ln>
                <a:solidFill>
                  <a:srgbClr val="595959"/>
                </a:solidFill>
                <a:effectLst/>
                <a:uLnTx/>
                <a:uFillTx/>
                <a:latin typeface="+mj-lt"/>
                <a:cs typeface="Calibri"/>
              </a:rPr>
            </a:br>
            <a:r>
              <a:rPr kumimoji="0" lang="en-US" sz="2400" b="0" i="0" u="none" strike="noStrike" kern="1200" cap="none" spc="0" normalizeH="0" baseline="0" noProof="0" dirty="0">
                <a:ln>
                  <a:noFill/>
                </a:ln>
                <a:solidFill>
                  <a:srgbClr val="595959"/>
                </a:solidFill>
                <a:effectLst/>
                <a:uLnTx/>
                <a:uFillTx/>
                <a:latin typeface="+mj-lt"/>
                <a:cs typeface="Calibri"/>
              </a:rPr>
              <a:t>This slide title will not appear in slide presentations. It fulfills the Section 508 requirement that every slide has a unique slide title.</a:t>
            </a:r>
            <a:endParaRPr lang="en-US" dirty="0"/>
          </a:p>
        </p:txBody>
      </p:sp>
    </p:spTree>
    <p:extLst>
      <p:ext uri="{BB962C8B-B14F-4D97-AF65-F5344CB8AC3E}">
        <p14:creationId xmlns:p14="http://schemas.microsoft.com/office/powerpoint/2010/main" val="24329688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10" name="Content"/>
          <p:cNvSpPr>
            <a:spLocks noGrp="1"/>
          </p:cNvSpPr>
          <p:nvPr>
            <p:ph type="body" sz="quarter" idx="13" hasCustomPrompt="1"/>
          </p:nvPr>
        </p:nvSpPr>
        <p:spPr>
          <a:xfrm>
            <a:off x="457200" y="1143000"/>
            <a:ext cx="11338560" cy="5193792"/>
          </a:xfrm>
        </p:spPr>
        <p:txBody>
          <a:bodyPr>
            <a:noAutofit/>
          </a:bodyPr>
          <a:lstStyle>
            <a:lvl1pPr marL="0" indent="-457200">
              <a:lnSpc>
                <a:spcPct val="100000"/>
              </a:lnSpc>
              <a:spcBef>
                <a:spcPts val="1800"/>
              </a:spcBef>
              <a:buNone/>
              <a:defRPr sz="1800" i="0" baseline="0">
                <a:solidFill>
                  <a:schemeClr val="tx1"/>
                </a:solidFill>
              </a:defRPr>
            </a:lvl1pPr>
            <a:lvl2pPr>
              <a:defRPr sz="1800"/>
            </a:lvl2pPr>
            <a:lvl3pPr>
              <a:defRPr sz="1800"/>
            </a:lvl3pPr>
            <a:lvl4pPr>
              <a:defRPr sz="1800"/>
            </a:lvl4pPr>
            <a:lvl5pPr>
              <a:defRPr sz="1800"/>
            </a:lvl5pPr>
          </a:lstStyle>
          <a:p>
            <a:pPr marL="457200"/>
            <a:r>
              <a:rPr lang="en-US" dirty="0"/>
              <a:t>References are 18 point with a 0.5” hanging indent and follow APA 6th Edition guidelines.</a:t>
            </a:r>
          </a:p>
          <a:p>
            <a:pPr marL="457200"/>
            <a:r>
              <a:rPr lang="en-US" dirty="0" err="1"/>
              <a:t>Hanushek</a:t>
            </a:r>
            <a:r>
              <a:rPr lang="en-US" dirty="0"/>
              <a:t>, E. A., &amp; Haycock, K. (2010). An effective teacher in every classroom: A lofty goal, but how to do it? </a:t>
            </a:r>
            <a:r>
              <a:rPr lang="en-US" i="1" dirty="0"/>
              <a:t>Education Next, 10</a:t>
            </a:r>
            <a:r>
              <a:rPr lang="en-US" dirty="0"/>
              <a:t>(3), 47–52.</a:t>
            </a:r>
          </a:p>
          <a:p>
            <a:pPr marL="457200"/>
            <a:r>
              <a:rPr lang="en-US" dirty="0" err="1"/>
              <a:t>Hanushek</a:t>
            </a:r>
            <a:r>
              <a:rPr lang="en-US" dirty="0"/>
              <a:t>, E. A., &amp; </a:t>
            </a:r>
            <a:r>
              <a:rPr lang="en-US" dirty="0" err="1"/>
              <a:t>Rivkin</a:t>
            </a:r>
            <a:r>
              <a:rPr lang="en-US" dirty="0"/>
              <a:t>, S. G. (2010). Generalizations about using value-added measures of teacher quality. </a:t>
            </a:r>
            <a:r>
              <a:rPr lang="en-US" i="1" dirty="0"/>
              <a:t>American Economic Review, 100</a:t>
            </a:r>
            <a:r>
              <a:rPr lang="en-US" dirty="0"/>
              <a:t>(2), 267–271.</a:t>
            </a:r>
          </a:p>
          <a:p>
            <a:pPr marL="457200"/>
            <a:r>
              <a:rPr lang="en-US" dirty="0"/>
              <a:t>Kane, T. J., &amp; </a:t>
            </a:r>
            <a:r>
              <a:rPr lang="en-US" dirty="0" err="1"/>
              <a:t>Staiger</a:t>
            </a:r>
            <a:r>
              <a:rPr lang="en-US" dirty="0"/>
              <a:t>, D. O. (2008). </a:t>
            </a:r>
            <a:r>
              <a:rPr lang="en-US" i="1" dirty="0"/>
              <a:t>Estimating teacher impacts on student achievement: An experimental evaluation </a:t>
            </a:r>
            <a:r>
              <a:rPr lang="en-US" dirty="0"/>
              <a:t>(NBER Working Paper No. 14607). Cambridge, MA: National Bureau of Economic Research.</a:t>
            </a:r>
          </a:p>
          <a:p>
            <a:pPr marL="457200"/>
            <a:r>
              <a:rPr lang="en-US" dirty="0"/>
              <a:t>Rothstein, J. (2010). Teacher quality in educational production: Tracking, decay, and student achievement. </a:t>
            </a:r>
            <a:r>
              <a:rPr lang="en-US" i="1" dirty="0"/>
              <a:t>Quarterly Journal of Economics, 125</a:t>
            </a:r>
            <a:r>
              <a:rPr lang="en-US" dirty="0"/>
              <a:t>(1), 175–214.</a:t>
            </a:r>
          </a:p>
        </p:txBody>
      </p:sp>
      <p:sp>
        <p:nvSpPr>
          <p:cNvPr id="5" name="Slide Number"/>
          <p:cNvSpPr>
            <a:spLocks noGrp="1"/>
          </p:cNvSpPr>
          <p:nvPr>
            <p:ph type="sldNum" sz="quarter" idx="15"/>
          </p:nvPr>
        </p:nvSpPr>
        <p:spPr/>
        <p:txBody>
          <a:bodyPr/>
          <a:lstStyle/>
          <a:p>
            <a:fld id="{99A20822-4A49-4D36-86E3-300BA48D3F00}" type="slidenum">
              <a:rPr lang="en-US" smtClean="0"/>
              <a:pPr/>
              <a:t>‹#›</a:t>
            </a:fld>
            <a:endParaRPr lang="en-US" dirty="0"/>
          </a:p>
        </p:txBody>
      </p:sp>
      <p:sp>
        <p:nvSpPr>
          <p:cNvPr id="4" name="Title 3"/>
          <p:cNvSpPr>
            <a:spLocks noGrp="1"/>
          </p:cNvSpPr>
          <p:nvPr>
            <p:ph type="title" hasCustomPrompt="1"/>
          </p:nvPr>
        </p:nvSpPr>
        <p:spPr/>
        <p:txBody>
          <a:bodyPr/>
          <a:lstStyle>
            <a:lvl1pPr>
              <a:defRPr/>
            </a:lvl1pPr>
          </a:lstStyle>
          <a:p>
            <a:r>
              <a:rPr lang="en-US" dirty="0"/>
              <a:t>References</a:t>
            </a:r>
          </a:p>
        </p:txBody>
      </p:sp>
    </p:spTree>
    <p:extLst>
      <p:ext uri="{BB962C8B-B14F-4D97-AF65-F5344CB8AC3E}">
        <p14:creationId xmlns:p14="http://schemas.microsoft.com/office/powerpoint/2010/main" val="3416023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et the Presenter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11338560" cy="996696"/>
          </a:xfrm>
        </p:spPr>
        <p:txBody>
          <a:bodyPr/>
          <a:lstStyle>
            <a:lvl1pPr>
              <a:defRPr/>
            </a:lvl1pPr>
          </a:lstStyle>
          <a:p>
            <a:r>
              <a:rPr lang="en-US" dirty="0"/>
              <a:t>Meet the Presenters Layout</a:t>
            </a:r>
          </a:p>
        </p:txBody>
      </p:sp>
      <p:sp>
        <p:nvSpPr>
          <p:cNvPr id="5" name="Picture Placeholder 1"/>
          <p:cNvSpPr>
            <a:spLocks noGrp="1"/>
          </p:cNvSpPr>
          <p:nvPr>
            <p:ph type="pic" sz="quarter" idx="15" hasCustomPrompt="1"/>
          </p:nvPr>
        </p:nvSpPr>
        <p:spPr>
          <a:xfrm>
            <a:off x="457200" y="1325880"/>
            <a:ext cx="1764792" cy="1764792"/>
          </a:xfrm>
          <a:prstGeom prst="ellipse">
            <a:avLst/>
          </a:prstGeom>
        </p:spPr>
        <p:txBody>
          <a:bodyPr rtlCol="0" anchor="t" anchorCtr="0">
            <a:normAutofit/>
          </a:bodyPr>
          <a:lstStyle>
            <a:lvl1pPr marL="0" indent="0" algn="ctr">
              <a:lnSpc>
                <a:spcPct val="100000"/>
              </a:lnSpc>
              <a:spcBef>
                <a:spcPts val="0"/>
              </a:spcBef>
              <a:buNone/>
              <a:defRPr sz="1000" baseline="0">
                <a:solidFill>
                  <a:schemeClr val="tx1"/>
                </a:solidFill>
              </a:defRPr>
            </a:lvl1pPr>
          </a:lstStyle>
          <a:p>
            <a:pPr lvl="0"/>
            <a:r>
              <a:rPr lang="en-US" noProof="0" dirty="0"/>
              <a:t>Crop images to approximately 2” x 2” </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6" name="Name 1"/>
          <p:cNvSpPr>
            <a:spLocks noGrp="1"/>
          </p:cNvSpPr>
          <p:nvPr>
            <p:ph type="body" sz="quarter" idx="19" hasCustomPrompt="1"/>
          </p:nvPr>
        </p:nvSpPr>
        <p:spPr>
          <a:xfrm>
            <a:off x="457200" y="3246120"/>
            <a:ext cx="1764792"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First Presenter</a:t>
            </a:r>
          </a:p>
        </p:txBody>
      </p:sp>
      <p:sp>
        <p:nvSpPr>
          <p:cNvPr id="7" name="Bio 1"/>
          <p:cNvSpPr>
            <a:spLocks noGrp="1"/>
          </p:cNvSpPr>
          <p:nvPr>
            <p:ph type="body" sz="quarter" idx="23" hasCustomPrompt="1"/>
          </p:nvPr>
        </p:nvSpPr>
        <p:spPr>
          <a:xfrm>
            <a:off x="457200" y="3767328"/>
            <a:ext cx="1764792" cy="2148840"/>
          </a:xfrm>
        </p:spPr>
        <p:txBody>
          <a:bodyPr>
            <a:normAutofit/>
          </a:bodyPr>
          <a:lstStyle>
            <a:lvl1pPr marL="0" indent="0" algn="ctr">
              <a:lnSpc>
                <a:spcPct val="100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8" name="Picture Placeholder 1"/>
          <p:cNvSpPr>
            <a:spLocks noGrp="1"/>
          </p:cNvSpPr>
          <p:nvPr>
            <p:ph type="pic" sz="quarter" idx="24" hasCustomPrompt="1"/>
          </p:nvPr>
        </p:nvSpPr>
        <p:spPr>
          <a:xfrm>
            <a:off x="2850642" y="1325880"/>
            <a:ext cx="1764792" cy="1764792"/>
          </a:xfrm>
          <a:prstGeom prst="ellipse">
            <a:avLst/>
          </a:prstGeom>
        </p:spPr>
        <p:txBody>
          <a:bodyPr rtlCol="0" anchor="t" anchorCtr="0">
            <a:normAutofit/>
          </a:bodyPr>
          <a:lstStyle>
            <a:lvl1pPr marL="0" indent="0" algn="ctr">
              <a:lnSpc>
                <a:spcPct val="100000"/>
              </a:lnSpc>
              <a:spcBef>
                <a:spcPts val="0"/>
              </a:spcBef>
              <a:buNone/>
              <a:defRPr sz="1000" baseline="0">
                <a:solidFill>
                  <a:schemeClr val="tx1"/>
                </a:solidFill>
              </a:defRPr>
            </a:lvl1pPr>
          </a:lstStyle>
          <a:p>
            <a:pPr lvl="0"/>
            <a:r>
              <a:rPr lang="en-US" noProof="0" dirty="0"/>
              <a:t>Crop images to approximately 2” x 2” </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9" name="Name 1"/>
          <p:cNvSpPr>
            <a:spLocks noGrp="1"/>
          </p:cNvSpPr>
          <p:nvPr>
            <p:ph type="body" sz="quarter" idx="25" hasCustomPrompt="1"/>
          </p:nvPr>
        </p:nvSpPr>
        <p:spPr>
          <a:xfrm>
            <a:off x="2850642" y="3246120"/>
            <a:ext cx="1764792"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Second Presenter</a:t>
            </a:r>
          </a:p>
        </p:txBody>
      </p:sp>
      <p:sp>
        <p:nvSpPr>
          <p:cNvPr id="10" name="Bio 1"/>
          <p:cNvSpPr>
            <a:spLocks noGrp="1"/>
          </p:cNvSpPr>
          <p:nvPr>
            <p:ph type="body" sz="quarter" idx="26" hasCustomPrompt="1"/>
          </p:nvPr>
        </p:nvSpPr>
        <p:spPr>
          <a:xfrm>
            <a:off x="2850642" y="3767328"/>
            <a:ext cx="1764792" cy="2148840"/>
          </a:xfrm>
        </p:spPr>
        <p:txBody>
          <a:bodyPr>
            <a:normAutofit/>
          </a:bodyPr>
          <a:lstStyle>
            <a:lvl1pPr marL="0" indent="0" algn="ctr">
              <a:lnSpc>
                <a:spcPct val="100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1" name="Picture Placeholder 1"/>
          <p:cNvSpPr>
            <a:spLocks noGrp="1"/>
          </p:cNvSpPr>
          <p:nvPr>
            <p:ph type="pic" sz="quarter" idx="27" hasCustomPrompt="1"/>
          </p:nvPr>
        </p:nvSpPr>
        <p:spPr>
          <a:xfrm>
            <a:off x="5244084" y="1325880"/>
            <a:ext cx="1764792" cy="1764792"/>
          </a:xfrm>
          <a:prstGeom prst="ellipse">
            <a:avLst/>
          </a:prstGeom>
        </p:spPr>
        <p:txBody>
          <a:bodyPr rtlCol="0" anchor="t" anchorCtr="0">
            <a:normAutofit/>
          </a:bodyPr>
          <a:lstStyle>
            <a:lvl1pPr marL="0" indent="0" algn="ctr">
              <a:lnSpc>
                <a:spcPct val="100000"/>
              </a:lnSpc>
              <a:spcBef>
                <a:spcPts val="0"/>
              </a:spcBef>
              <a:buNone/>
              <a:defRPr sz="1000" baseline="0">
                <a:solidFill>
                  <a:schemeClr val="tx1"/>
                </a:solidFill>
              </a:defRPr>
            </a:lvl1pPr>
          </a:lstStyle>
          <a:p>
            <a:pPr lvl="0"/>
            <a:r>
              <a:rPr lang="en-US" noProof="0" dirty="0"/>
              <a:t>Crop images to approximately 2” x 2” </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2" name="Name 1"/>
          <p:cNvSpPr>
            <a:spLocks noGrp="1"/>
          </p:cNvSpPr>
          <p:nvPr>
            <p:ph type="body" sz="quarter" idx="28" hasCustomPrompt="1"/>
          </p:nvPr>
        </p:nvSpPr>
        <p:spPr>
          <a:xfrm>
            <a:off x="5244084" y="3246120"/>
            <a:ext cx="1764792"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Third Presenter</a:t>
            </a:r>
          </a:p>
        </p:txBody>
      </p:sp>
      <p:sp>
        <p:nvSpPr>
          <p:cNvPr id="13" name="Bio 1"/>
          <p:cNvSpPr>
            <a:spLocks noGrp="1"/>
          </p:cNvSpPr>
          <p:nvPr>
            <p:ph type="body" sz="quarter" idx="29" hasCustomPrompt="1"/>
          </p:nvPr>
        </p:nvSpPr>
        <p:spPr>
          <a:xfrm>
            <a:off x="5244084" y="3767328"/>
            <a:ext cx="1764792" cy="2148840"/>
          </a:xfrm>
        </p:spPr>
        <p:txBody>
          <a:bodyPr>
            <a:normAutofit/>
          </a:bodyPr>
          <a:lstStyle>
            <a:lvl1pPr marL="0" indent="0" algn="ctr">
              <a:lnSpc>
                <a:spcPct val="100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4" name="Picture Placeholder 1"/>
          <p:cNvSpPr>
            <a:spLocks noGrp="1"/>
          </p:cNvSpPr>
          <p:nvPr>
            <p:ph type="pic" sz="quarter" idx="30" hasCustomPrompt="1"/>
          </p:nvPr>
        </p:nvSpPr>
        <p:spPr>
          <a:xfrm>
            <a:off x="7637526" y="1325880"/>
            <a:ext cx="1764792" cy="1764792"/>
          </a:xfrm>
          <a:prstGeom prst="ellipse">
            <a:avLst/>
          </a:prstGeom>
        </p:spPr>
        <p:txBody>
          <a:bodyPr rtlCol="0" anchor="t" anchorCtr="0">
            <a:normAutofit/>
          </a:bodyPr>
          <a:lstStyle>
            <a:lvl1pPr marL="0" indent="0" algn="ctr">
              <a:lnSpc>
                <a:spcPct val="100000"/>
              </a:lnSpc>
              <a:spcBef>
                <a:spcPts val="0"/>
              </a:spcBef>
              <a:buNone/>
              <a:defRPr sz="1000" baseline="0">
                <a:solidFill>
                  <a:schemeClr val="tx1"/>
                </a:solidFill>
              </a:defRPr>
            </a:lvl1pPr>
          </a:lstStyle>
          <a:p>
            <a:pPr lvl="0"/>
            <a:r>
              <a:rPr lang="en-US" noProof="0" dirty="0"/>
              <a:t>Crop images to approximately 2” x 2” </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5" name="Name 1"/>
          <p:cNvSpPr>
            <a:spLocks noGrp="1"/>
          </p:cNvSpPr>
          <p:nvPr>
            <p:ph type="body" sz="quarter" idx="31" hasCustomPrompt="1"/>
          </p:nvPr>
        </p:nvSpPr>
        <p:spPr>
          <a:xfrm>
            <a:off x="7637526" y="3246120"/>
            <a:ext cx="1764792"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Fourth Presenter</a:t>
            </a:r>
          </a:p>
        </p:txBody>
      </p:sp>
      <p:sp>
        <p:nvSpPr>
          <p:cNvPr id="16" name="Bio 1"/>
          <p:cNvSpPr>
            <a:spLocks noGrp="1"/>
          </p:cNvSpPr>
          <p:nvPr>
            <p:ph type="body" sz="quarter" idx="32" hasCustomPrompt="1"/>
          </p:nvPr>
        </p:nvSpPr>
        <p:spPr>
          <a:xfrm>
            <a:off x="7637526" y="3767328"/>
            <a:ext cx="1764792" cy="2148840"/>
          </a:xfrm>
        </p:spPr>
        <p:txBody>
          <a:bodyPr>
            <a:normAutofit/>
          </a:bodyPr>
          <a:lstStyle>
            <a:lvl1pPr marL="0" indent="0" algn="ctr">
              <a:lnSpc>
                <a:spcPct val="100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7" name="Picture Placeholder 1"/>
          <p:cNvSpPr>
            <a:spLocks noGrp="1"/>
          </p:cNvSpPr>
          <p:nvPr>
            <p:ph type="pic" sz="quarter" idx="33" hasCustomPrompt="1"/>
          </p:nvPr>
        </p:nvSpPr>
        <p:spPr>
          <a:xfrm>
            <a:off x="10030968" y="1325880"/>
            <a:ext cx="1764792" cy="1764792"/>
          </a:xfrm>
          <a:prstGeom prst="ellipse">
            <a:avLst/>
          </a:prstGeom>
        </p:spPr>
        <p:txBody>
          <a:bodyPr rtlCol="0" anchor="t" anchorCtr="0">
            <a:normAutofit/>
          </a:bodyPr>
          <a:lstStyle>
            <a:lvl1pPr marL="0" indent="0" algn="ctr">
              <a:lnSpc>
                <a:spcPct val="100000"/>
              </a:lnSpc>
              <a:spcBef>
                <a:spcPts val="0"/>
              </a:spcBef>
              <a:buNone/>
              <a:defRPr sz="1000" baseline="0">
                <a:solidFill>
                  <a:schemeClr val="tx1"/>
                </a:solidFill>
              </a:defRPr>
            </a:lvl1pPr>
          </a:lstStyle>
          <a:p>
            <a:pPr lvl="0"/>
            <a:r>
              <a:rPr lang="en-US" noProof="0" dirty="0"/>
              <a:t>Crop images to approximately 2” x 2” </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8" name="Name 1"/>
          <p:cNvSpPr>
            <a:spLocks noGrp="1"/>
          </p:cNvSpPr>
          <p:nvPr>
            <p:ph type="body" sz="quarter" idx="34" hasCustomPrompt="1"/>
          </p:nvPr>
        </p:nvSpPr>
        <p:spPr>
          <a:xfrm>
            <a:off x="10030968" y="3246120"/>
            <a:ext cx="1764792"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Fifth Presenter</a:t>
            </a:r>
          </a:p>
        </p:txBody>
      </p:sp>
      <p:sp>
        <p:nvSpPr>
          <p:cNvPr id="19" name="Bio 1"/>
          <p:cNvSpPr>
            <a:spLocks noGrp="1"/>
          </p:cNvSpPr>
          <p:nvPr>
            <p:ph type="body" sz="quarter" idx="35" hasCustomPrompt="1"/>
          </p:nvPr>
        </p:nvSpPr>
        <p:spPr>
          <a:xfrm>
            <a:off x="10030968" y="3767328"/>
            <a:ext cx="1764792" cy="2148840"/>
          </a:xfrm>
        </p:spPr>
        <p:txBody>
          <a:bodyPr>
            <a:normAutofit/>
          </a:bodyPr>
          <a:lstStyle>
            <a:lvl1pPr marL="0" indent="0" algn="ctr">
              <a:lnSpc>
                <a:spcPct val="100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3" name="Slide Number Placeholder 2"/>
          <p:cNvSpPr>
            <a:spLocks noGrp="1"/>
          </p:cNvSpPr>
          <p:nvPr>
            <p:ph type="sldNum" sz="quarter" idx="10"/>
          </p:nvPr>
        </p:nvSpPr>
        <p:spPr/>
        <p:txBody>
          <a:bodyPr/>
          <a:lstStyle/>
          <a:p>
            <a:fld id="{99A20822-4A49-4D36-86E3-300BA48D3F00}" type="slidenum">
              <a:rPr lang="en-US" smtClean="0"/>
              <a:pPr/>
              <a:t>‹#›</a:t>
            </a:fld>
            <a:endParaRPr lang="en-US" dirty="0"/>
          </a:p>
        </p:txBody>
      </p:sp>
    </p:spTree>
    <p:extLst>
      <p:ext uri="{BB962C8B-B14F-4D97-AF65-F5344CB8AC3E}">
        <p14:creationId xmlns:p14="http://schemas.microsoft.com/office/powerpoint/2010/main" val="2280144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0" name="Contact Information"/>
          <p:cNvSpPr>
            <a:spLocks noGrp="1"/>
          </p:cNvSpPr>
          <p:nvPr userDrawn="1">
            <p:ph type="body" sz="quarter" idx="11" hasCustomPrompt="1"/>
          </p:nvPr>
        </p:nvSpPr>
        <p:spPr>
          <a:xfrm>
            <a:off x="452438" y="2543664"/>
            <a:ext cx="8556522" cy="1231786"/>
          </a:xfrm>
        </p:spPr>
        <p:txBody>
          <a:bodyPr>
            <a:noAutofit/>
          </a:bodyPr>
          <a:lstStyle>
            <a:lvl1pPr marL="0" indent="0" algn="ctr">
              <a:lnSpc>
                <a:spcPct val="140000"/>
              </a:lnSpc>
              <a:spcBef>
                <a:spcPts val="0"/>
              </a:spcBef>
              <a:buNone/>
              <a:defRPr sz="1800" cap="all" baseline="0">
                <a:solidFill>
                  <a:schemeClr val="bg1"/>
                </a:solidFill>
              </a:defRPr>
            </a:lvl1pPr>
          </a:lstStyle>
          <a:p>
            <a:r>
              <a:rPr lang="en-US" dirty="0"/>
              <a:t>Presenter’s Job Title</a:t>
            </a:r>
          </a:p>
          <a:p>
            <a:r>
              <a:rPr lang="en-US" dirty="0"/>
              <a:t>202.403.####</a:t>
            </a:r>
          </a:p>
          <a:p>
            <a:r>
              <a:rPr lang="en-US" dirty="0"/>
              <a:t>email.address@air.org</a:t>
            </a:r>
          </a:p>
        </p:txBody>
      </p:sp>
      <p:sp>
        <p:nvSpPr>
          <p:cNvPr id="44" name="Copyright Statement"/>
          <p:cNvSpPr>
            <a:spLocks noGrp="1"/>
          </p:cNvSpPr>
          <p:nvPr userDrawn="1">
            <p:ph type="ftr" sz="quarter" idx="13"/>
          </p:nvPr>
        </p:nvSpPr>
        <p:spPr/>
        <p:txBody>
          <a:bodyPr/>
          <a:lstStyle/>
          <a:p>
            <a:pPr>
              <a:spcBef>
                <a:spcPts val="1200"/>
              </a:spcBef>
              <a:buFont typeface="Arial" panose="020B0604020202020204" pitchFamily="34" charset="0"/>
              <a:buNone/>
            </a:pPr>
            <a:r>
              <a:rPr>
                <a:solidFill>
                  <a:srgbClr val="FFFFFF"/>
                </a:solidFill>
              </a:rPr>
              <a:t>Copyright © 20XX American Institutes for Research. All rights reserved.</a:t>
            </a:r>
          </a:p>
        </p:txBody>
      </p:sp>
      <p:sp>
        <p:nvSpPr>
          <p:cNvPr id="58" name="Footer"/>
          <p:cNvSpPr txBox="1">
            <a:spLocks/>
          </p:cNvSpPr>
          <p:nvPr userDrawn="1"/>
        </p:nvSpPr>
        <p:spPr>
          <a:xfrm>
            <a:off x="457199" y="6645427"/>
            <a:ext cx="2954335" cy="123111"/>
          </a:xfrm>
          <a:prstGeom prst="rect">
            <a:avLst/>
          </a:prstGeom>
          <a:ln>
            <a:noFill/>
          </a:ln>
        </p:spPr>
        <p:txBody>
          <a:bodyPr wrap="none" lIns="0" tIns="0" rIns="0" bIns="0" anchor="b" anchorCtr="0">
            <a:spAutoFit/>
          </a:bodyPr>
          <a:lstStyle>
            <a:defPPr>
              <a:defRPr lang="en-US"/>
            </a:defPPr>
            <a:lvl1pPr marL="0" algn="l" defTabSz="914400" rtl="0" eaLnBrk="1" latinLnBrk="0" hangingPunct="1">
              <a:defRPr lang="en-US" sz="800" b="0" i="0" kern="1200">
                <a:solidFill>
                  <a:schemeClr val="bg1"/>
                </a:solidFill>
                <a:latin typeface="Calibri"/>
                <a:ea typeface="Calibri"/>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200"/>
              </a:spcBef>
              <a:buFont typeface="Arial" panose="020B0604020202020204" pitchFamily="34" charset="0"/>
              <a:buNone/>
            </a:pPr>
            <a:r>
              <a:rPr dirty="0">
                <a:solidFill>
                  <a:srgbClr val="FFFFFF"/>
                </a:solidFill>
              </a:rPr>
              <a:t>Copyright © 20XX American Institutes for Research. All rights reserved.</a:t>
            </a:r>
          </a:p>
        </p:txBody>
      </p:sp>
      <p:sp>
        <p:nvSpPr>
          <p:cNvPr id="2" name="Title 1"/>
          <p:cNvSpPr>
            <a:spLocks noGrp="1"/>
          </p:cNvSpPr>
          <p:nvPr>
            <p:ph type="title" hasCustomPrompt="1"/>
          </p:nvPr>
        </p:nvSpPr>
        <p:spPr>
          <a:xfrm>
            <a:off x="457200" y="1965960"/>
            <a:ext cx="8558784" cy="521208"/>
          </a:xfrm>
        </p:spPr>
        <p:txBody>
          <a:bodyPr>
            <a:normAutofit/>
          </a:bodyPr>
          <a:lstStyle>
            <a:lvl1pPr algn="ctr">
              <a:defRPr lang="en-US" sz="2400" b="0" i="0" kern="1200" cap="all" spc="300" baseline="0" dirty="0">
                <a:solidFill>
                  <a:schemeClr val="bg1"/>
                </a:solidFill>
                <a:latin typeface="+mn-lt"/>
                <a:ea typeface="Calibri"/>
                <a:cs typeface="Calibri"/>
              </a:defRPr>
            </a:lvl1pPr>
          </a:lstStyle>
          <a:p>
            <a:r>
              <a:rPr lang="en-US" dirty="0"/>
              <a:t>Presenter’s Name</a:t>
            </a:r>
          </a:p>
        </p:txBody>
      </p:sp>
    </p:spTree>
    <p:extLst>
      <p:ext uri="{BB962C8B-B14F-4D97-AF65-F5344CB8AC3E}">
        <p14:creationId xmlns:p14="http://schemas.microsoft.com/office/powerpoint/2010/main" val="4008363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rst Level No Bullet, Text Heavy">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Text Heavy Layout for Instructional Text</a:t>
            </a:r>
          </a:p>
        </p:txBody>
      </p:sp>
      <p:sp>
        <p:nvSpPr>
          <p:cNvPr id="10" name="Content Placeholder"/>
          <p:cNvSpPr>
            <a:spLocks noGrp="1"/>
          </p:cNvSpPr>
          <p:nvPr>
            <p:ph idx="1" hasCustomPrompt="1"/>
          </p:nvPr>
        </p:nvSpPr>
        <p:spPr>
          <a:xfrm>
            <a:off x="457200" y="1143000"/>
            <a:ext cx="11338560" cy="4846320"/>
          </a:xfrm>
          <a:prstGeom prst="rect">
            <a:avLst/>
          </a:prstGeom>
          <a:ln>
            <a:noFill/>
          </a:ln>
        </p:spPr>
        <p:txBody>
          <a:bodyPr vert="horz" lIns="0" tIns="0" rIns="0" bIns="0" rtlCol="0">
            <a:normAutofit/>
          </a:bodyPr>
          <a:lstStyle>
            <a:lvl1pPr marL="0" marR="0" indent="0" algn="l" defTabSz="685800" rtl="0" eaLnBrk="1" fontAlgn="auto" latinLnBrk="0" hangingPunct="1">
              <a:lnSpc>
                <a:spcPct val="105000"/>
              </a:lnSpc>
              <a:spcBef>
                <a:spcPts val="600"/>
              </a:spcBef>
              <a:spcAft>
                <a:spcPts val="0"/>
              </a:spcAft>
              <a:buClrTx/>
              <a:buSzPct val="100000"/>
              <a:buFont typeface="Arial" panose="020B0604020202020204" pitchFamily="34" charset="0"/>
              <a:buNone/>
              <a:tabLst/>
              <a:defRPr sz="1800" baseline="0"/>
            </a:lvl1pPr>
            <a:lvl2pPr marL="171450" indent="-171450">
              <a:lnSpc>
                <a:spcPct val="105000"/>
              </a:lnSpc>
              <a:spcBef>
                <a:spcPts val="450"/>
              </a:spcBef>
              <a:buFont typeface="Arial" panose="020B0604020202020204" pitchFamily="34" charset="0"/>
              <a:buChar char="•"/>
              <a:defRPr sz="1350"/>
            </a:lvl2pPr>
            <a:lvl3pPr marL="342900" indent="-171450">
              <a:lnSpc>
                <a:spcPct val="105000"/>
              </a:lnSpc>
              <a:spcBef>
                <a:spcPts val="450"/>
              </a:spcBef>
              <a:buFont typeface="Calibri" panose="020F0502020204030204" pitchFamily="34" charset="0"/>
              <a:buChar char="–"/>
              <a:defRPr sz="1350"/>
            </a:lvl3pPr>
            <a:lvl4pPr marL="514350" indent="-171450">
              <a:lnSpc>
                <a:spcPct val="105000"/>
              </a:lnSpc>
              <a:spcBef>
                <a:spcPts val="450"/>
              </a:spcBef>
              <a:buFont typeface="Calibri" panose="020F0502020204030204" pitchFamily="34" charset="0"/>
              <a:buChar char="»"/>
              <a:defRPr sz="1350"/>
            </a:lvl4pPr>
            <a:lvl5pPr marL="685800" indent="-171450">
              <a:lnSpc>
                <a:spcPct val="105000"/>
              </a:lnSpc>
              <a:spcBef>
                <a:spcPts val="450"/>
              </a:spcBef>
              <a:buSzPct val="110000"/>
              <a:buFont typeface="Calibri" panose="020F0502020204030204" pitchFamily="34" charset="0"/>
              <a:buChar char="◦"/>
              <a:defRPr sz="1350"/>
            </a:lvl5pPr>
            <a:lvl6pPr marL="857250" indent="-171450">
              <a:lnSpc>
                <a:spcPct val="105000"/>
              </a:lnSpc>
              <a:spcBef>
                <a:spcPts val="450"/>
              </a:spcBef>
              <a:buFont typeface="Calibri" panose="020F0502020204030204" pitchFamily="34" charset="0"/>
              <a:buChar char="›"/>
              <a:defRPr/>
            </a:lvl6pPr>
          </a:lstStyle>
          <a:p>
            <a:pPr marL="0" marR="0" lvl="0" indent="0" algn="l" defTabSz="685800" rtl="0" eaLnBrk="1" fontAlgn="auto" latinLnBrk="0" hangingPunct="1">
              <a:lnSpc>
                <a:spcPct val="105000"/>
              </a:lnSpc>
              <a:spcBef>
                <a:spcPts val="450"/>
              </a:spcBef>
              <a:spcAft>
                <a:spcPts val="0"/>
              </a:spcAft>
              <a:buClrTx/>
              <a:buSzPct val="100000"/>
              <a:buFont typeface="Arial" panose="020B0604020202020204" pitchFamily="34" charset="0"/>
              <a:buNone/>
              <a:tabLst/>
              <a:defRPr/>
            </a:pPr>
            <a:r>
              <a:rPr lang="en-US" dirty="0"/>
              <a:t>The first text level has no bullet. Use Increase List Level and Decrease List Level icons in the Paragraph group on the Home tab to move between first level (no bullet) and second level (round bullet) text. Paragraph spacing is modified to 1.05 lines and 6 points before paragraph to accommodate text heavy slides. The text size will also shrink to fit within this placeholder.</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6" name="Slide Number"/>
          <p:cNvSpPr>
            <a:spLocks noGrp="1"/>
          </p:cNvSpPr>
          <p:nvPr>
            <p:ph type="sldNum" sz="quarter" idx="12"/>
          </p:nvPr>
        </p:nvSpPr>
        <p:spPr/>
        <p:txBody>
          <a:bodyPr/>
          <a:lstStyle/>
          <a:p>
            <a:fld id="{99A20822-4A49-4D36-86E3-300BA48D3F00}" type="slidenum">
              <a:rPr lang="en-US" smtClean="0"/>
              <a:t>‹#›</a:t>
            </a:fld>
            <a:endParaRPr lang="en-US" dirty="0"/>
          </a:p>
        </p:txBody>
      </p:sp>
      <p:sp>
        <p:nvSpPr>
          <p:cNvPr id="8"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972404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cNvSpPr>
            <a:spLocks noGrp="1"/>
          </p:cNvSpPr>
          <p:nvPr userDrawn="1">
            <p:ph type="sldNum" sz="quarter" idx="12"/>
          </p:nvPr>
        </p:nvSpPr>
        <p:spPr>
          <a:xfrm>
            <a:off x="11965652" y="6608213"/>
            <a:ext cx="117019" cy="138499"/>
          </a:xfrm>
        </p:spPr>
        <p:txBody>
          <a:bodyPr/>
          <a:lstStyle>
            <a:lvl1pPr>
              <a:defRPr>
                <a:solidFill>
                  <a:schemeClr val="bg1"/>
                </a:solidFill>
              </a:defRPr>
            </a:lvl1pPr>
          </a:lstStyle>
          <a:p>
            <a:fld id="{BABF4E83-61DB-418F-A99F-17BC9BB58EF6}" type="slidenum">
              <a:rPr lang="en-US" smtClean="0"/>
              <a:pPr/>
              <a:t>‹#›</a:t>
            </a:fld>
            <a:endParaRPr lang="en-US" dirty="0"/>
          </a:p>
        </p:txBody>
      </p:sp>
      <p:sp>
        <p:nvSpPr>
          <p:cNvPr id="4" name="Title 3"/>
          <p:cNvSpPr>
            <a:spLocks noGrp="1"/>
          </p:cNvSpPr>
          <p:nvPr>
            <p:ph type="title" hasCustomPrompt="1"/>
          </p:nvPr>
        </p:nvSpPr>
        <p:spPr>
          <a:xfrm>
            <a:off x="457200" y="1042416"/>
            <a:ext cx="8531352" cy="2852928"/>
          </a:xfrm>
        </p:spPr>
        <p:txBody>
          <a:bodyPr>
            <a:normAutofit/>
          </a:bodyPr>
          <a:lstStyle>
            <a:lvl1pPr>
              <a:defRPr sz="5500">
                <a:solidFill>
                  <a:schemeClr val="bg1"/>
                </a:solidFill>
              </a:defRPr>
            </a:lvl1pPr>
          </a:lstStyle>
          <a:p>
            <a:r>
              <a:rPr lang="en-US" dirty="0"/>
              <a:t>Section Header (Divider) Title</a:t>
            </a:r>
          </a:p>
        </p:txBody>
      </p:sp>
      <p:sp>
        <p:nvSpPr>
          <p:cNvPr id="9" name="Text Placeholder 8"/>
          <p:cNvSpPr>
            <a:spLocks noGrp="1"/>
          </p:cNvSpPr>
          <p:nvPr>
            <p:ph type="body" sz="quarter" idx="13" hasCustomPrompt="1"/>
          </p:nvPr>
        </p:nvSpPr>
        <p:spPr>
          <a:xfrm>
            <a:off x="457200" y="3922776"/>
            <a:ext cx="8531352" cy="1499616"/>
          </a:xfrm>
        </p:spPr>
        <p:txBody>
          <a:bodyPr/>
          <a:lstStyle>
            <a:lvl1pPr marL="0" indent="0">
              <a:spcBef>
                <a:spcPts val="0"/>
              </a:spcBef>
              <a:buNone/>
              <a:defRPr>
                <a:solidFill>
                  <a:schemeClr val="bg1"/>
                </a:solidFill>
              </a:defRPr>
            </a:lvl1pPr>
            <a:lvl2pPr marL="320040" indent="0">
              <a:spcBef>
                <a:spcPts val="0"/>
              </a:spcBef>
              <a:buNone/>
              <a:defRPr>
                <a:solidFill>
                  <a:schemeClr val="bg1"/>
                </a:solidFill>
              </a:defRPr>
            </a:lvl2pPr>
            <a:lvl3pPr marL="685800" indent="0">
              <a:spcBef>
                <a:spcPts val="0"/>
              </a:spcBef>
              <a:buNone/>
              <a:defRPr>
                <a:solidFill>
                  <a:schemeClr val="bg1"/>
                </a:solidFill>
              </a:defRPr>
            </a:lvl3pPr>
            <a:lvl4pPr marL="1005840" indent="0">
              <a:spcBef>
                <a:spcPts val="0"/>
              </a:spcBef>
              <a:buNone/>
              <a:defRPr>
                <a:solidFill>
                  <a:schemeClr val="bg1"/>
                </a:solidFill>
              </a:defRPr>
            </a:lvl4pPr>
            <a:lvl5pPr marL="1325880" indent="0">
              <a:spcBef>
                <a:spcPts val="0"/>
              </a:spcBef>
              <a:buNone/>
              <a:defRPr>
                <a:solidFill>
                  <a:schemeClr val="bg1"/>
                </a:solidFill>
              </a:defRPr>
            </a:lvl5pPr>
          </a:lstStyle>
          <a:p>
            <a:pPr lvl="0"/>
            <a:r>
              <a:rPr lang="en-US" dirty="0"/>
              <a:t>Additional information about this section (optional)</a:t>
            </a:r>
          </a:p>
        </p:txBody>
      </p:sp>
    </p:spTree>
    <p:extLst>
      <p:ext uri="{BB962C8B-B14F-4D97-AF65-F5344CB8AC3E}">
        <p14:creationId xmlns:p14="http://schemas.microsoft.com/office/powerpoint/2010/main" val="689593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grey box"/>
          <p:cNvSpPr/>
          <p:nvPr userDrawn="1"/>
        </p:nvSpPr>
        <p:spPr>
          <a:xfrm>
            <a:off x="0" y="1082040"/>
            <a:ext cx="12192000" cy="5369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a:endParaRPr>
          </a:p>
        </p:txBody>
      </p:sp>
      <p:sp>
        <p:nvSpPr>
          <p:cNvPr id="2" name="Title"/>
          <p:cNvSpPr>
            <a:spLocks noGrp="1"/>
          </p:cNvSpPr>
          <p:nvPr>
            <p:ph type="title" hasCustomPrompt="1"/>
          </p:nvPr>
        </p:nvSpPr>
        <p:spPr/>
        <p:txBody>
          <a:bodyPr/>
          <a:lstStyle>
            <a:lvl1pPr>
              <a:defRPr baseline="0"/>
            </a:lvl1pPr>
          </a:lstStyle>
          <a:p>
            <a:r>
              <a:rPr lang="en-US" dirty="0"/>
              <a:t>Agenda Layout</a:t>
            </a:r>
          </a:p>
        </p:txBody>
      </p:sp>
      <p:sp>
        <p:nvSpPr>
          <p:cNvPr id="24" name="Text Placeholder"/>
          <p:cNvSpPr>
            <a:spLocks noGrp="1"/>
          </p:cNvSpPr>
          <p:nvPr userDrawn="1">
            <p:ph type="body" sz="quarter" idx="10" hasCustomPrompt="1"/>
          </p:nvPr>
        </p:nvSpPr>
        <p:spPr>
          <a:xfrm>
            <a:off x="457200" y="1143000"/>
            <a:ext cx="11338560" cy="4846320"/>
          </a:xfrm>
        </p:spPr>
        <p:txBody>
          <a:bodyPr anchor="t" anchorCtr="0">
            <a:normAutofit/>
          </a:bodyPr>
          <a:lstStyle>
            <a:lvl1pPr marL="457200" indent="-457200">
              <a:lnSpc>
                <a:spcPct val="100000"/>
              </a:lnSpc>
              <a:spcBef>
                <a:spcPts val="3000"/>
              </a:spcBef>
              <a:buClr>
                <a:schemeClr val="tx1"/>
              </a:buClr>
              <a:buFont typeface="+mj-lt"/>
              <a:buAutoNum type="arabicPeriod"/>
              <a:defRPr sz="2800" baseline="0"/>
            </a:lvl1pPr>
            <a:lvl2pPr marL="914400" indent="-457200">
              <a:lnSpc>
                <a:spcPct val="100000"/>
              </a:lnSpc>
              <a:spcBef>
                <a:spcPts val="1200"/>
              </a:spcBef>
              <a:buClr>
                <a:schemeClr val="tx1"/>
              </a:buClr>
              <a:buFont typeface="+mj-lt"/>
              <a:buAutoNum type="alphaLcPeriod"/>
              <a:defRPr sz="2800"/>
            </a:lvl2pPr>
            <a:lvl3pPr marL="1371600" indent="-457200">
              <a:lnSpc>
                <a:spcPct val="100000"/>
              </a:lnSpc>
              <a:spcBef>
                <a:spcPts val="1200"/>
              </a:spcBef>
              <a:buClr>
                <a:schemeClr val="tx1"/>
              </a:buClr>
              <a:buFont typeface="+mj-lt"/>
              <a:buAutoNum type="romanLcPeriod"/>
              <a:defRPr sz="2800"/>
            </a:lvl3pPr>
            <a:lvl4pPr marL="1828800" indent="-457200">
              <a:lnSpc>
                <a:spcPct val="100000"/>
              </a:lnSpc>
              <a:spcBef>
                <a:spcPts val="1200"/>
              </a:spcBef>
              <a:buClr>
                <a:schemeClr val="tx1"/>
              </a:buClr>
              <a:buSzPct val="100000"/>
              <a:buFont typeface="+mj-lt"/>
              <a:buAutoNum type="arabicParenR"/>
              <a:defRPr sz="2800" baseline="0"/>
            </a:lvl4pPr>
            <a:lvl5pPr marL="2286000" indent="-457200">
              <a:lnSpc>
                <a:spcPct val="100000"/>
              </a:lnSpc>
              <a:spcBef>
                <a:spcPts val="1200"/>
              </a:spcBef>
              <a:buClr>
                <a:schemeClr val="tx1"/>
              </a:buClr>
              <a:buFont typeface="+mj-lt"/>
              <a:buAutoNum type="alphaLcParenR"/>
              <a:defRPr sz="2800"/>
            </a:lvl5pPr>
          </a:lstStyle>
          <a:p>
            <a:pPr lvl="0"/>
            <a:r>
              <a:rPr lang="en-US" dirty="0"/>
              <a:t>Click to insert agenda items.</a:t>
            </a:r>
          </a:p>
          <a:p>
            <a:pPr lvl="1"/>
            <a:r>
              <a:rPr lang="en-US" dirty="0"/>
              <a:t>Second level</a:t>
            </a:r>
          </a:p>
          <a:p>
            <a:pPr lvl="2"/>
            <a:r>
              <a:rPr lang="en-US" dirty="0"/>
              <a:t>Third level</a:t>
            </a:r>
          </a:p>
          <a:p>
            <a:pPr lvl="3"/>
            <a:r>
              <a:rPr lang="en-US" dirty="0"/>
              <a:t>Fourth level. Manually changed bullet size from 110% to 100% (was 110% due to fourth level bullet size on slide master).</a:t>
            </a:r>
          </a:p>
          <a:p>
            <a:pPr lvl="4"/>
            <a:r>
              <a:rPr lang="en-US" dirty="0"/>
              <a:t>Fifth level</a:t>
            </a:r>
          </a:p>
          <a:p>
            <a:pPr lvl="0"/>
            <a:r>
              <a:rPr lang="en-US" dirty="0"/>
              <a:t>Second Agenda Item</a:t>
            </a:r>
          </a:p>
          <a:p>
            <a:pPr lvl="0"/>
            <a:r>
              <a:rPr lang="en-US" dirty="0"/>
              <a:t>Third Agenda Item</a:t>
            </a:r>
          </a:p>
        </p:txBody>
      </p:sp>
      <p:sp>
        <p:nvSpPr>
          <p:cNvPr id="9" name="Slide Number"/>
          <p:cNvSpPr>
            <a:spLocks noGrp="1"/>
          </p:cNvSpPr>
          <p:nvPr>
            <p:ph type="sldNum" sz="quarter" idx="12"/>
          </p:nvPr>
        </p:nvSpPr>
        <p:spPr/>
        <p:txBody>
          <a:bodyPr/>
          <a:lstStyle/>
          <a:p>
            <a:fld id="{99A20822-4A49-4D36-86E3-300BA48D3F00}" type="slidenum">
              <a:rPr lang="en-US" smtClean="0"/>
              <a:pPr/>
              <a:t>‹#›</a:t>
            </a:fld>
            <a:endParaRPr lang="en-US" dirty="0"/>
          </a:p>
        </p:txBody>
      </p:sp>
    </p:spTree>
    <p:extLst>
      <p:ext uri="{BB962C8B-B14F-4D97-AF65-F5344CB8AC3E}">
        <p14:creationId xmlns:p14="http://schemas.microsoft.com/office/powerpoint/2010/main" val="241287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0" name="Content Placeholder 39"/>
          <p:cNvSpPr>
            <a:spLocks noGrp="1"/>
          </p:cNvSpPr>
          <p:nvPr>
            <p:ph sz="quarter" idx="15" hasCustomPrompt="1"/>
          </p:nvPr>
        </p:nvSpPr>
        <p:spPr>
          <a:xfrm>
            <a:off x="457200" y="1143000"/>
            <a:ext cx="11338560" cy="4846320"/>
          </a:xfrm>
        </p:spPr>
        <p:txBody>
          <a:body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p:txBody>
          <a:bodyPr/>
          <a:lstStyle>
            <a:lvl1pPr>
              <a:defRPr baseline="0"/>
            </a:lvl1pPr>
          </a:lstStyle>
          <a:p>
            <a:r>
              <a:rPr lang="en-US" dirty="0"/>
              <a:t>The Title and Content Layout Is Used for Bullet Lists, Tables, Graphs, SmartArt, or Pictures</a:t>
            </a:r>
          </a:p>
        </p:txBody>
      </p:sp>
      <p:sp>
        <p:nvSpPr>
          <p:cNvPr id="2" name="Slide Number Placeholder 1"/>
          <p:cNvSpPr>
            <a:spLocks noGrp="1"/>
          </p:cNvSpPr>
          <p:nvPr>
            <p:ph type="sldNum" sz="quarter" idx="14"/>
          </p:nvPr>
        </p:nvSpPr>
        <p:spPr/>
        <p:txBody>
          <a:bodyPr/>
          <a:lstStyle/>
          <a:p>
            <a:fld id="{99A20822-4A49-4D36-86E3-300BA48D3F00}" type="slidenum">
              <a:rPr lang="en-US" smtClean="0"/>
              <a:pPr/>
              <a:t>‹#›</a:t>
            </a:fld>
            <a:endParaRPr lang="en-US" dirty="0"/>
          </a:p>
        </p:txBody>
      </p:sp>
      <p:sp>
        <p:nvSpPr>
          <p:cNvPr id="22"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2530786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0"/>
            <a:ext cx="11338560" cy="996696"/>
          </a:xfrm>
        </p:spPr>
        <p:txBody>
          <a:bodyPr/>
          <a:lstStyle>
            <a:lvl1pPr>
              <a:defRPr baseline="0"/>
            </a:lvl1pPr>
          </a:lstStyle>
          <a:p>
            <a:r>
              <a:rPr lang="en-US" dirty="0"/>
              <a:t>The Two Content Layout Can Have a Bullet List, Table, Graph, SmartArt, or Picture on Either Side</a:t>
            </a:r>
          </a:p>
        </p:txBody>
      </p:sp>
      <p:sp>
        <p:nvSpPr>
          <p:cNvPr id="3" name="Left Content"/>
          <p:cNvSpPr>
            <a:spLocks noGrp="1"/>
          </p:cNvSpPr>
          <p:nvPr>
            <p:ph sz="half" idx="1" hasCustomPrompt="1"/>
          </p:nvPr>
        </p:nvSpPr>
        <p:spPr>
          <a:xfrm>
            <a:off x="457200" y="1143000"/>
            <a:ext cx="5568696" cy="4846320"/>
          </a:xfrm>
        </p:spPr>
        <p:txBody>
          <a:bodyPr/>
          <a:lstStyle>
            <a:lvl1pPr>
              <a:defRPr/>
            </a:lvl1p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ight Content"/>
          <p:cNvSpPr>
            <a:spLocks noGrp="1"/>
          </p:cNvSpPr>
          <p:nvPr>
            <p:ph sz="half" idx="2" hasCustomPrompt="1"/>
          </p:nvPr>
        </p:nvSpPr>
        <p:spPr>
          <a:xfrm>
            <a:off x="6227064" y="1143000"/>
            <a:ext cx="5568696" cy="4846320"/>
          </a:xfrm>
        </p:spPr>
        <p:txBody>
          <a:bodyPr/>
          <a:lstStyle>
            <a:lvl1pPr>
              <a:defRPr/>
            </a:lvl1p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cNvSpPr>
            <a:spLocks noGrp="1"/>
          </p:cNvSpPr>
          <p:nvPr>
            <p:ph type="sldNum" sz="quarter" idx="12"/>
          </p:nvPr>
        </p:nvSpPr>
        <p:spPr/>
        <p:txBody>
          <a:bodyPr/>
          <a:lstStyle/>
          <a:p>
            <a:fld id="{BABF4E83-61DB-418F-A99F-17BC9BB58EF6}" type="slidenum">
              <a:rPr lang="en-US" smtClean="0"/>
              <a:t>‹#›</a:t>
            </a:fld>
            <a:endParaRPr lang="en-US" dirty="0"/>
          </a:p>
        </p:txBody>
      </p:sp>
      <p:sp>
        <p:nvSpPr>
          <p:cNvPr id="8"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3333972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rst Level No Bulle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First Level No Bullet Layout</a:t>
            </a:r>
          </a:p>
        </p:txBody>
      </p:sp>
      <p:sp>
        <p:nvSpPr>
          <p:cNvPr id="6" name="Slide Number"/>
          <p:cNvSpPr>
            <a:spLocks noGrp="1"/>
          </p:cNvSpPr>
          <p:nvPr>
            <p:ph type="sldNum" sz="quarter" idx="12"/>
          </p:nvPr>
        </p:nvSpPr>
        <p:spPr/>
        <p:txBody>
          <a:bodyPr/>
          <a:lstStyle/>
          <a:p>
            <a:fld id="{99A20822-4A49-4D36-86E3-300BA48D3F00}" type="slidenum">
              <a:rPr lang="en-US" smtClean="0"/>
              <a:t>‹#›</a:t>
            </a:fld>
            <a:endParaRPr lang="en-US" dirty="0"/>
          </a:p>
        </p:txBody>
      </p:sp>
      <p:sp>
        <p:nvSpPr>
          <p:cNvPr id="4" name="Content Placeholder 3"/>
          <p:cNvSpPr>
            <a:spLocks noGrp="1"/>
          </p:cNvSpPr>
          <p:nvPr>
            <p:ph sz="quarter" idx="14" hasCustomPrompt="1"/>
          </p:nvPr>
        </p:nvSpPr>
        <p:spPr>
          <a:xfrm>
            <a:off x="457200" y="1143000"/>
            <a:ext cx="11338560" cy="4846320"/>
          </a:xfrm>
        </p:spPr>
        <p:txBody>
          <a:bodyPr>
            <a:noAutofit/>
          </a:bodyPr>
          <a:lstStyle>
            <a:lvl1pPr marL="0" indent="0">
              <a:lnSpc>
                <a:spcPct val="125000"/>
              </a:lnSpc>
              <a:spcBef>
                <a:spcPts val="1800"/>
              </a:spcBef>
              <a:buClr>
                <a:schemeClr val="tx1"/>
              </a:buClr>
              <a:buNone/>
              <a:defRPr sz="2400">
                <a:solidFill>
                  <a:schemeClr val="tx1"/>
                </a:solidFill>
              </a:defRPr>
            </a:lvl1pPr>
            <a:lvl2pPr marL="320040" indent="-320040">
              <a:lnSpc>
                <a:spcPct val="125000"/>
              </a:lnSpc>
              <a:spcBef>
                <a:spcPts val="1800"/>
              </a:spcBef>
              <a:buClr>
                <a:schemeClr val="tx1"/>
              </a:buClr>
              <a:buFont typeface="Times New Roman" panose="02020603050405020304" pitchFamily="18" charset="0"/>
              <a:buChar char="•"/>
              <a:defRPr sz="2400">
                <a:solidFill>
                  <a:schemeClr val="tx1"/>
                </a:solidFill>
              </a:defRPr>
            </a:lvl2pPr>
            <a:lvl3pPr marL="640080" indent="-320040">
              <a:lnSpc>
                <a:spcPct val="125000"/>
              </a:lnSpc>
              <a:spcBef>
                <a:spcPts val="1800"/>
              </a:spcBef>
              <a:buClr>
                <a:schemeClr val="tx1"/>
              </a:buClr>
              <a:buFont typeface="Arial Narrow" panose="020B0606020202030204" pitchFamily="34" charset="0"/>
              <a:buChar char="–"/>
              <a:defRPr sz="2400">
                <a:solidFill>
                  <a:schemeClr val="tx1"/>
                </a:solidFill>
              </a:defRPr>
            </a:lvl3pPr>
            <a:lvl4pPr marL="960120" indent="-320040">
              <a:lnSpc>
                <a:spcPct val="125000"/>
              </a:lnSpc>
              <a:spcBef>
                <a:spcPts val="1800"/>
              </a:spcBef>
              <a:buClr>
                <a:schemeClr val="tx1"/>
              </a:buClr>
              <a:buFont typeface="Arial Narrow" panose="020B0606020202030204" pitchFamily="34" charset="0"/>
              <a:buChar char="»"/>
              <a:defRPr sz="2400">
                <a:solidFill>
                  <a:schemeClr val="tx1"/>
                </a:solidFill>
              </a:defRPr>
            </a:lvl4pPr>
            <a:lvl5pPr marL="1280160" indent="-320040">
              <a:lnSpc>
                <a:spcPct val="125000"/>
              </a:lnSpc>
              <a:spcBef>
                <a:spcPts val="1800"/>
              </a:spcBef>
              <a:buClr>
                <a:schemeClr val="tx1"/>
              </a:buClr>
              <a:buFont typeface="Arial Narrow" panose="020B0606020202030204" pitchFamily="34" charset="0"/>
              <a:buChar char="◦"/>
              <a:defRPr sz="2400">
                <a:solidFill>
                  <a:schemeClr val="tx1"/>
                </a:solidFill>
              </a:defRPr>
            </a:lvl5pPr>
            <a:lvl6pPr marL="1600200" indent="-320040">
              <a:lnSpc>
                <a:spcPct val="125000"/>
              </a:lnSpc>
              <a:spcBef>
                <a:spcPts val="1800"/>
              </a:spcBef>
              <a:buClr>
                <a:schemeClr val="tx1"/>
              </a:buClr>
              <a:buFont typeface="Arial Narrow" panose="020B0606020202030204" pitchFamily="34" charset="0"/>
              <a:buChar char="›"/>
              <a:defRPr sz="2400" baseline="0">
                <a:solidFill>
                  <a:schemeClr val="tx1"/>
                </a:solidFill>
              </a:defRPr>
            </a:lvl6pPr>
          </a:lstStyle>
          <a:p>
            <a:pPr lvl="0"/>
            <a:r>
              <a:rPr lang="en-US" dirty="0"/>
              <a:t>Click here to add text, or click on an icon below to add a table, graph, SmartArt object, or picture. The first text level has no bullet. Use the Increase List Level and Decrease List Level icons in the Paragraph group on the Home tab to move between first level (no bullet) and second level (round bullet)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8"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1519318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bject With Lead-in Text">
    <p:spTree>
      <p:nvGrpSpPr>
        <p:cNvPr id="1" name=""/>
        <p:cNvGrpSpPr/>
        <p:nvPr/>
      </p:nvGrpSpPr>
      <p:grpSpPr>
        <a:xfrm>
          <a:off x="0" y="0"/>
          <a:ext cx="0" cy="0"/>
          <a:chOff x="0" y="0"/>
          <a:chExt cx="0" cy="0"/>
        </a:xfrm>
      </p:grpSpPr>
      <p:sp>
        <p:nvSpPr>
          <p:cNvPr id="5" name="Content Placeholder 4"/>
          <p:cNvSpPr>
            <a:spLocks noGrp="1"/>
          </p:cNvSpPr>
          <p:nvPr>
            <p:ph sz="quarter" idx="17" hasCustomPrompt="1"/>
          </p:nvPr>
        </p:nvSpPr>
        <p:spPr>
          <a:xfrm>
            <a:off x="457200" y="2153308"/>
            <a:ext cx="11338560" cy="3836011"/>
          </a:xfrm>
        </p:spPr>
        <p:txBody>
          <a:bodyPr>
            <a:normAutofit/>
          </a:bodyPr>
          <a:lstStyle>
            <a:lvl1pPr>
              <a:lnSpc>
                <a:spcPct val="105000"/>
              </a:lnSpc>
              <a:spcBef>
                <a:spcPts val="450"/>
              </a:spcBef>
              <a:defRPr sz="1800"/>
            </a:lvl1pPr>
            <a:lvl2pPr>
              <a:lnSpc>
                <a:spcPct val="105000"/>
              </a:lnSpc>
              <a:spcBef>
                <a:spcPts val="450"/>
              </a:spcBef>
              <a:defRPr sz="1800"/>
            </a:lvl2pPr>
            <a:lvl3pPr>
              <a:lnSpc>
                <a:spcPct val="105000"/>
              </a:lnSpc>
              <a:spcBef>
                <a:spcPts val="450"/>
              </a:spcBef>
              <a:defRPr sz="1800"/>
            </a:lvl3pPr>
            <a:lvl4pPr>
              <a:lnSpc>
                <a:spcPct val="105000"/>
              </a:lnSpc>
              <a:spcBef>
                <a:spcPts val="450"/>
              </a:spcBef>
              <a:defRPr sz="1800"/>
            </a:lvl4pPr>
            <a:lvl5pPr>
              <a:lnSpc>
                <a:spcPct val="105000"/>
              </a:lnSpc>
              <a:spcBef>
                <a:spcPts val="450"/>
              </a:spcBef>
              <a:defRPr sz="1800"/>
            </a:lvl5pPr>
          </a:lstStyle>
          <a:p>
            <a:pPr lvl="0"/>
            <a:r>
              <a:rPr lang="en-US" dirty="0"/>
              <a:t>Click on an icon below to insert a table, graph, SmartArt object, or picture. For tables, enter the number of columns and rows, and click OK. Table columns are left aligned by default. Manually center align columns of numbers. The default table design is Medium Style 2 - Accent 4.</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p:txBody>
          <a:bodyPr/>
          <a:lstStyle>
            <a:lvl1pPr>
              <a:defRPr baseline="0"/>
            </a:lvl1pPr>
          </a:lstStyle>
          <a:p>
            <a:r>
              <a:rPr lang="en-US" dirty="0"/>
              <a:t>Object With Lead-In Text Layout Is Used With Tables, Graphs, SmartArt, or Pictures</a:t>
            </a:r>
          </a:p>
        </p:txBody>
      </p:sp>
      <p:sp>
        <p:nvSpPr>
          <p:cNvPr id="8" name="Text Placeholder 7"/>
          <p:cNvSpPr>
            <a:spLocks noGrp="1"/>
          </p:cNvSpPr>
          <p:nvPr>
            <p:ph type="body" sz="quarter" idx="15" hasCustomPrompt="1"/>
          </p:nvPr>
        </p:nvSpPr>
        <p:spPr>
          <a:xfrm>
            <a:off x="457200" y="1133856"/>
            <a:ext cx="11338560" cy="882293"/>
          </a:xfrm>
        </p:spPr>
        <p:txBody>
          <a:bodyPr>
            <a:normAutofit/>
          </a:bodyPr>
          <a:lstStyle>
            <a:lvl1pPr marL="0" indent="0">
              <a:lnSpc>
                <a:spcPct val="105000"/>
              </a:lnSpc>
              <a:spcBef>
                <a:spcPts val="0"/>
              </a:spcBef>
              <a:buNone/>
              <a:defRPr sz="1800" baseline="0"/>
            </a:lvl1pPr>
            <a:lvl2pPr>
              <a:defRPr sz="1350"/>
            </a:lvl2pPr>
            <a:lvl3pPr>
              <a:defRPr sz="1350"/>
            </a:lvl3pPr>
            <a:lvl4pPr>
              <a:defRPr sz="1350"/>
            </a:lvl4pPr>
            <a:lvl5pPr>
              <a:defRPr sz="1350"/>
            </a:lvl5pPr>
          </a:lstStyle>
          <a:p>
            <a:pPr lvl="0"/>
            <a:r>
              <a:rPr lang="en-US" dirty="0"/>
              <a:t>Click here to add a short lead-in paragraph. Text will shrink to fit this placeholder.</a:t>
            </a:r>
          </a:p>
        </p:txBody>
      </p:sp>
      <p:sp>
        <p:nvSpPr>
          <p:cNvPr id="6" name="Slide Number"/>
          <p:cNvSpPr>
            <a:spLocks noGrp="1"/>
          </p:cNvSpPr>
          <p:nvPr>
            <p:ph type="sldNum" sz="quarter" idx="12"/>
          </p:nvPr>
        </p:nvSpPr>
        <p:spPr/>
        <p:txBody>
          <a:bodyPr/>
          <a:lstStyle/>
          <a:p>
            <a:fld id="{99A20822-4A49-4D36-86E3-300BA48D3F00}" type="slidenum">
              <a:rPr lang="en-US" smtClean="0"/>
              <a:t>‹#›</a:t>
            </a:fld>
            <a:endParaRPr lang="en-US" dirty="0"/>
          </a:p>
        </p:txBody>
      </p:sp>
      <p:sp>
        <p:nvSpPr>
          <p:cNvPr id="9"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1956773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ackground, Two Content">
    <p:spTree>
      <p:nvGrpSpPr>
        <p:cNvPr id="1" name=""/>
        <p:cNvGrpSpPr/>
        <p:nvPr/>
      </p:nvGrpSpPr>
      <p:grpSpPr>
        <a:xfrm>
          <a:off x="0" y="0"/>
          <a:ext cx="0" cy="0"/>
          <a:chOff x="0" y="0"/>
          <a:chExt cx="0" cy="0"/>
        </a:xfrm>
      </p:grpSpPr>
      <p:sp>
        <p:nvSpPr>
          <p:cNvPr id="9" name="grey box"/>
          <p:cNvSpPr/>
          <p:nvPr userDrawn="1"/>
        </p:nvSpPr>
        <p:spPr>
          <a:xfrm>
            <a:off x="0" y="1082040"/>
            <a:ext cx="12192000" cy="5369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a:endParaRPr>
          </a:p>
        </p:txBody>
      </p:sp>
      <p:sp>
        <p:nvSpPr>
          <p:cNvPr id="5" name="Title 4"/>
          <p:cNvSpPr>
            <a:spLocks noGrp="1"/>
          </p:cNvSpPr>
          <p:nvPr>
            <p:ph type="title" hasCustomPrompt="1"/>
          </p:nvPr>
        </p:nvSpPr>
        <p:spPr>
          <a:xfrm>
            <a:off x="457200" y="0"/>
            <a:ext cx="11338560" cy="996696"/>
          </a:xfrm>
        </p:spPr>
        <p:txBody>
          <a:bodyPr/>
          <a:lstStyle>
            <a:lvl1pPr>
              <a:defRPr baseline="0"/>
            </a:lvl1pPr>
          </a:lstStyle>
          <a:p>
            <a:r>
              <a:rPr lang="en-US" dirty="0"/>
              <a:t>Gray Background, Two Content Layout</a:t>
            </a:r>
          </a:p>
        </p:txBody>
      </p:sp>
      <p:sp>
        <p:nvSpPr>
          <p:cNvPr id="3" name="Left Content"/>
          <p:cNvSpPr>
            <a:spLocks noGrp="1"/>
          </p:cNvSpPr>
          <p:nvPr>
            <p:ph sz="half" idx="1" hasCustomPrompt="1"/>
          </p:nvPr>
        </p:nvSpPr>
        <p:spPr>
          <a:xfrm>
            <a:off x="457200" y="1143000"/>
            <a:ext cx="5568696" cy="4846320"/>
          </a:xfrm>
        </p:spPr>
        <p:txBody>
          <a:bodyPr/>
          <a:lstStyle>
            <a:lvl1pPr>
              <a:defRPr/>
            </a:lvl1p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ight Content"/>
          <p:cNvSpPr>
            <a:spLocks noGrp="1"/>
          </p:cNvSpPr>
          <p:nvPr>
            <p:ph sz="half" idx="2" hasCustomPrompt="1"/>
          </p:nvPr>
        </p:nvSpPr>
        <p:spPr>
          <a:xfrm>
            <a:off x="6227064" y="1143000"/>
            <a:ext cx="5568696" cy="4846320"/>
          </a:xfrm>
        </p:spPr>
        <p:txBody>
          <a:bodyPr/>
          <a:lstStyle>
            <a:lvl1pPr>
              <a:defRPr/>
            </a:lvl1p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cNvSpPr>
            <a:spLocks noGrp="1"/>
          </p:cNvSpPr>
          <p:nvPr>
            <p:ph type="sldNum" sz="quarter" idx="12"/>
          </p:nvPr>
        </p:nvSpPr>
        <p:spPr/>
        <p:txBody>
          <a:bodyPr/>
          <a:lstStyle/>
          <a:p>
            <a:fld id="{BABF4E83-61DB-418F-A99F-17BC9BB58EF6}" type="slidenum">
              <a:rPr lang="en-US" smtClean="0"/>
              <a:t>‹#›</a:t>
            </a:fld>
            <a:endParaRPr lang="en-US" dirty="0"/>
          </a:p>
        </p:txBody>
      </p:sp>
      <p:sp>
        <p:nvSpPr>
          <p:cNvPr id="8"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2188322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rd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Ordered List Layout</a:t>
            </a:r>
          </a:p>
        </p:txBody>
      </p:sp>
      <p:sp>
        <p:nvSpPr>
          <p:cNvPr id="5" name="Content"/>
          <p:cNvSpPr>
            <a:spLocks noGrp="1"/>
          </p:cNvSpPr>
          <p:nvPr>
            <p:ph sz="quarter" idx="17" hasCustomPrompt="1"/>
          </p:nvPr>
        </p:nvSpPr>
        <p:spPr>
          <a:xfrm>
            <a:off x="457200" y="1143000"/>
            <a:ext cx="11338560" cy="4846320"/>
          </a:xfrm>
        </p:spPr>
        <p:txBody>
          <a:bodyPr>
            <a:normAutofit/>
          </a:bodyPr>
          <a:lstStyle>
            <a:lvl1pPr marL="457200" indent="-457200">
              <a:lnSpc>
                <a:spcPct val="105000"/>
              </a:lnSpc>
              <a:spcBef>
                <a:spcPts val="600"/>
              </a:spcBef>
              <a:buClr>
                <a:schemeClr val="tx2"/>
              </a:buClr>
              <a:buFont typeface="+mj-lt"/>
              <a:buAutoNum type="arabicPeriod"/>
              <a:defRPr sz="2000" baseline="0"/>
            </a:lvl1pPr>
            <a:lvl2pPr marL="914400" indent="-457200">
              <a:lnSpc>
                <a:spcPct val="105000"/>
              </a:lnSpc>
              <a:spcBef>
                <a:spcPts val="600"/>
              </a:spcBef>
              <a:buClr>
                <a:schemeClr val="tx2"/>
              </a:buClr>
              <a:buFont typeface="+mj-lt"/>
              <a:buAutoNum type="alphaLcPeriod"/>
              <a:defRPr sz="2000"/>
            </a:lvl2pPr>
            <a:lvl3pPr marL="1371600" indent="-457200">
              <a:lnSpc>
                <a:spcPct val="105000"/>
              </a:lnSpc>
              <a:spcBef>
                <a:spcPts val="600"/>
              </a:spcBef>
              <a:buClr>
                <a:schemeClr val="tx2"/>
              </a:buClr>
              <a:buFont typeface="+mj-lt"/>
              <a:buAutoNum type="romanLcPeriod"/>
              <a:defRPr sz="2000"/>
            </a:lvl3pPr>
            <a:lvl4pPr marL="1828800" indent="-457200">
              <a:lnSpc>
                <a:spcPct val="105000"/>
              </a:lnSpc>
              <a:spcBef>
                <a:spcPts val="600"/>
              </a:spcBef>
              <a:buClr>
                <a:schemeClr val="tx2"/>
              </a:buClr>
              <a:buSzPct val="100000"/>
              <a:buFont typeface="+mj-lt"/>
              <a:buAutoNum type="arabicParenR"/>
              <a:defRPr sz="2000"/>
            </a:lvl4pPr>
            <a:lvl5pPr marL="2286000" indent="-457200">
              <a:lnSpc>
                <a:spcPct val="105000"/>
              </a:lnSpc>
              <a:spcBef>
                <a:spcPts val="600"/>
              </a:spcBef>
              <a:buClr>
                <a:schemeClr val="tx2"/>
              </a:buClr>
              <a:buFont typeface="+mj-lt"/>
              <a:buAutoNum type="alphaLcParenR"/>
              <a:defRPr sz="2000"/>
            </a:lvl5pPr>
          </a:lstStyle>
          <a:p>
            <a:pPr lvl="0"/>
            <a:r>
              <a:rPr lang="en-US" dirty="0"/>
              <a:t>Click here to add an ordered list, or click on an icon below to add a table, graph, SmartArt object, or picture. The ordered list uses Arabic numerals for the first level, lowercase letters for the second level, and lowercase Roman numerals for the third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8"/>
          </p:nvPr>
        </p:nvSpPr>
        <p:spPr/>
        <p:txBody>
          <a:bodyPr/>
          <a:lstStyle/>
          <a:p>
            <a:fld id="{99A20822-4A49-4D36-86E3-300BA48D3F00}" type="slidenum">
              <a:rPr lang="en-US" smtClean="0"/>
              <a:pPr/>
              <a:t>‹#›</a:t>
            </a:fld>
            <a:endParaRPr lang="en-US" dirty="0"/>
          </a:p>
        </p:txBody>
      </p:sp>
      <p:sp>
        <p:nvSpPr>
          <p:cNvPr id="6"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2113515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Background"/>
          <p:cNvGrpSpPr/>
          <p:nvPr userDrawn="1"/>
        </p:nvGrpSpPr>
        <p:grpSpPr>
          <a:xfrm>
            <a:off x="0" y="6464808"/>
            <a:ext cx="12192000" cy="319216"/>
            <a:chOff x="0" y="6464808"/>
            <a:chExt cx="12192000" cy="319216"/>
          </a:xfrm>
        </p:grpSpPr>
        <p:cxnSp>
          <p:nvCxnSpPr>
            <p:cNvPr id="8" name="Straight Connector 7"/>
            <p:cNvCxnSpPr/>
            <p:nvPr userDrawn="1"/>
          </p:nvCxnSpPr>
          <p:spPr>
            <a:xfrm>
              <a:off x="0" y="6464808"/>
              <a:ext cx="121920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457199" y="6464808"/>
              <a:ext cx="510663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56"/>
            <p:cNvSpPr txBox="1">
              <a:spLocks/>
            </p:cNvSpPr>
            <p:nvPr userDrawn="1"/>
          </p:nvSpPr>
          <p:spPr>
            <a:xfrm>
              <a:off x="457200" y="6499074"/>
              <a:ext cx="5195525" cy="284950"/>
            </a:xfrm>
            <a:prstGeom prst="rect">
              <a:avLst/>
            </a:prstGeom>
          </p:spPr>
          <p:txBody>
            <a:bodyPr wrap="none" lIns="0" tIns="0" rIns="0" bIns="0">
              <a:spAutoFit/>
            </a:bodyPr>
            <a:lstStyle>
              <a:lvl1pPr marL="0" indent="0" algn="r" defTabSz="914400" rtl="0" eaLnBrk="1" latinLnBrk="0" hangingPunct="1">
                <a:lnSpc>
                  <a:spcPct val="125000"/>
                </a:lnSpc>
                <a:spcBef>
                  <a:spcPts val="1800"/>
                </a:spcBef>
                <a:spcAft>
                  <a:spcPts val="0"/>
                </a:spcAft>
                <a:buFont typeface="Arial" panose="020B0604020202020204" pitchFamily="34" charset="0"/>
                <a:buNone/>
                <a:defRPr sz="1800" b="0" i="0" kern="1200" baseline="0">
                  <a:solidFill>
                    <a:schemeClr val="bg1"/>
                  </a:solidFill>
                  <a:latin typeface="Gill Sans" charset="0"/>
                  <a:ea typeface="Gill Sans" charset="0"/>
                  <a:cs typeface="Gill Sans" charset="0"/>
                </a:defRPr>
              </a:lvl1pPr>
              <a:lvl2pPr marL="365125" indent="-365125"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2pPr>
              <a:lvl3pPr marL="731520" indent="-365760"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3pPr>
              <a:lvl4pPr marL="1097280" indent="-365760"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4pPr>
              <a:lvl5pPr marL="1463040" indent="-365125"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b="0" i="0" spc="200" baseline="0" dirty="0">
                  <a:solidFill>
                    <a:schemeClr val="accent1"/>
                  </a:solidFill>
                  <a:latin typeface="Calibri"/>
                  <a:ea typeface="Calibri"/>
                  <a:cs typeface="Calibri"/>
                </a:rPr>
                <a:t>AMERICAN INSTITUTES FOR RESEARCH | AIR.ORG</a:t>
              </a:r>
            </a:p>
          </p:txBody>
        </p:sp>
      </p:grpSp>
      <p:sp>
        <p:nvSpPr>
          <p:cNvPr id="6" name="Slide Number"/>
          <p:cNvSpPr>
            <a:spLocks noGrp="1"/>
          </p:cNvSpPr>
          <p:nvPr>
            <p:ph type="sldNum" sz="quarter" idx="4"/>
          </p:nvPr>
        </p:nvSpPr>
        <p:spPr>
          <a:xfrm>
            <a:off x="11916192" y="6594383"/>
            <a:ext cx="153888" cy="153888"/>
          </a:xfrm>
          <a:prstGeom prst="rect">
            <a:avLst/>
          </a:prstGeom>
        </p:spPr>
        <p:txBody>
          <a:bodyPr vert="horz" wrap="none" lIns="0" tIns="0" rIns="0" bIns="0" rtlCol="0" anchor="b" anchorCtr="0">
            <a:spAutoFit/>
          </a:bodyPr>
          <a:lstStyle>
            <a:lvl1pPr algn="r">
              <a:defRPr sz="1000" b="1" i="0">
                <a:solidFill>
                  <a:schemeClr val="accent1"/>
                </a:solidFill>
                <a:latin typeface="+mn-lt"/>
                <a:ea typeface="Calibri"/>
                <a:cs typeface="Calibri"/>
              </a:defRPr>
            </a:lvl1pPr>
          </a:lstStyle>
          <a:p>
            <a:fld id="{99A20822-4A49-4D36-86E3-300BA48D3F00}" type="slidenum">
              <a:rPr lang="en-US" smtClean="0"/>
              <a:pPr/>
              <a:t>‹#›</a:t>
            </a:fld>
            <a:endParaRPr lang="en-US" dirty="0"/>
          </a:p>
        </p:txBody>
      </p:sp>
      <p:sp>
        <p:nvSpPr>
          <p:cNvPr id="5" name="Title Placeholder"/>
          <p:cNvSpPr>
            <a:spLocks noGrp="1"/>
          </p:cNvSpPr>
          <p:nvPr>
            <p:ph type="title"/>
          </p:nvPr>
        </p:nvSpPr>
        <p:spPr>
          <a:xfrm>
            <a:off x="457200" y="0"/>
            <a:ext cx="11338560" cy="996696"/>
          </a:xfrm>
          <a:prstGeom prst="rect">
            <a:avLst/>
          </a:prstGeom>
        </p:spPr>
        <p:txBody>
          <a:bodyPr vert="horz" lIns="0" tIns="0" rIns="0" bIns="0" rtlCol="0" anchor="b" anchorCtr="0">
            <a:normAutofit/>
          </a:bodyPr>
          <a:lstStyle/>
          <a:p>
            <a:endParaRPr lang="en-US" dirty="0"/>
          </a:p>
        </p:txBody>
      </p:sp>
      <p:sp>
        <p:nvSpPr>
          <p:cNvPr id="12" name="Text Placeholder"/>
          <p:cNvSpPr>
            <a:spLocks noGrp="1"/>
          </p:cNvSpPr>
          <p:nvPr>
            <p:ph type="body" idx="1"/>
          </p:nvPr>
        </p:nvSpPr>
        <p:spPr>
          <a:xfrm>
            <a:off x="457200" y="1143000"/>
            <a:ext cx="11338560" cy="5029200"/>
          </a:xfrm>
          <a:prstGeom prst="rect">
            <a:avLst/>
          </a:prstGeom>
          <a:ln>
            <a:noFill/>
          </a:ln>
        </p:spPr>
        <p:txBody>
          <a:bodyPr vert="horz" lIns="0" tIns="0" rIns="0" bIns="0" rtlCol="0">
            <a:normAutofit/>
          </a:bodyPr>
          <a:lstStyle/>
          <a:p>
            <a:pPr lvl="0"/>
            <a:r>
              <a:rPr lang="en-US" dirty="0"/>
              <a:t>First text level, bullet character 149</a:t>
            </a:r>
          </a:p>
          <a:p>
            <a:pPr lvl="1"/>
            <a:r>
              <a:rPr lang="en-US" dirty="0"/>
              <a:t>Second text level, bullet character 150</a:t>
            </a:r>
          </a:p>
          <a:p>
            <a:pPr lvl="2"/>
            <a:r>
              <a:rPr lang="en-US" dirty="0"/>
              <a:t>Third text level, bullet character 187</a:t>
            </a:r>
          </a:p>
          <a:p>
            <a:pPr lvl="3"/>
            <a:r>
              <a:rPr lang="en-US" dirty="0"/>
              <a:t>Fourth text level, bullet character Unicode 25E6</a:t>
            </a:r>
          </a:p>
          <a:p>
            <a:pPr lvl="4"/>
            <a:r>
              <a:rPr lang="en-US" dirty="0"/>
              <a:t>Fifth text level, bullet character 155</a:t>
            </a:r>
          </a:p>
        </p:txBody>
      </p:sp>
      <p:sp>
        <p:nvSpPr>
          <p:cNvPr id="2" name="Footer Placeholder 1"/>
          <p:cNvSpPr>
            <a:spLocks noGrp="1"/>
          </p:cNvSpPr>
          <p:nvPr>
            <p:ph type="ftr" sz="quarter" idx="3"/>
          </p:nvPr>
        </p:nvSpPr>
        <p:spPr>
          <a:xfrm>
            <a:off x="457200" y="6647688"/>
            <a:ext cx="2954335" cy="123111"/>
          </a:xfrm>
          <a:prstGeom prst="rect">
            <a:avLst/>
          </a:prstGeom>
          <a:ln>
            <a:noFill/>
          </a:ln>
        </p:spPr>
        <p:txBody>
          <a:bodyPr wrap="none" lIns="0" tIns="0" rIns="0" bIns="0" anchor="b" anchorCtr="0">
            <a:spAutoFit/>
          </a:bodyPr>
          <a:lstStyle>
            <a:lvl1pPr>
              <a:spcBef>
                <a:spcPts val="0"/>
              </a:spcBef>
              <a:defRPr lang="en-US" sz="800" b="0" i="0">
                <a:solidFill>
                  <a:schemeClr val="bg1"/>
                </a:solidFill>
                <a:latin typeface="Calibri"/>
                <a:ea typeface="Calibri"/>
                <a:cs typeface="Calibri"/>
              </a:defRPr>
            </a:lvl1pPr>
          </a:lstStyle>
          <a:p>
            <a:r>
              <a:rPr lang="en-US"/>
              <a:t>Copyright © 20XX American Institutes for Research. All rights reserved.</a:t>
            </a:r>
            <a:endParaRPr lang="en-US" dirty="0"/>
          </a:p>
        </p:txBody>
      </p:sp>
    </p:spTree>
    <p:extLst>
      <p:ext uri="{BB962C8B-B14F-4D97-AF65-F5344CB8AC3E}">
        <p14:creationId xmlns:p14="http://schemas.microsoft.com/office/powerpoint/2010/main" val="397854331"/>
      </p:ext>
    </p:extLst>
  </p:cSld>
  <p:clrMap bg1="lt1" tx1="dk1" bg2="lt2" tx2="dk2" accent1="accent1" accent2="accent2" accent3="accent3" accent4="accent4" accent5="accent5" accent6="accent6" hlink="hlink" folHlink="folHlink"/>
  <p:sldLayoutIdLst>
    <p:sldLayoutId id="2147483665" r:id="rId1"/>
    <p:sldLayoutId id="2147483701" r:id="rId2"/>
    <p:sldLayoutId id="2147483747" r:id="rId3"/>
    <p:sldLayoutId id="2147483662" r:id="rId4"/>
    <p:sldLayoutId id="2147483702" r:id="rId5"/>
    <p:sldLayoutId id="2147483748" r:id="rId6"/>
    <p:sldLayoutId id="2147483774" r:id="rId7"/>
    <p:sldLayoutId id="2147483788" r:id="rId8"/>
    <p:sldLayoutId id="2147483785" r:id="rId9"/>
    <p:sldLayoutId id="2147483786" r:id="rId10"/>
    <p:sldLayoutId id="2147483801" r:id="rId11"/>
    <p:sldLayoutId id="2147483802" r:id="rId12"/>
    <p:sldLayoutId id="2147483803" r:id="rId13"/>
    <p:sldLayoutId id="2147483725" r:id="rId14"/>
    <p:sldLayoutId id="2147483809" r:id="rId15"/>
    <p:sldLayoutId id="2147483806" r:id="rId16"/>
    <p:sldLayoutId id="2147483775" r:id="rId17"/>
  </p:sldLayoutIdLst>
  <p:hf hdr="0" dt="0"/>
  <p:txStyles>
    <p:titleStyle>
      <a:lvl1pPr algn="l" defTabSz="685800" rtl="0" eaLnBrk="1" latinLnBrk="0" hangingPunct="1">
        <a:lnSpc>
          <a:spcPct val="100000"/>
        </a:lnSpc>
        <a:spcBef>
          <a:spcPct val="0"/>
        </a:spcBef>
        <a:buNone/>
        <a:defRPr sz="3600" b="0" i="0" kern="1200" baseline="0">
          <a:solidFill>
            <a:schemeClr val="accent2"/>
          </a:solidFill>
          <a:latin typeface="+mj-lt"/>
          <a:ea typeface="+mj-ea"/>
          <a:cs typeface="Calibri"/>
        </a:defRPr>
      </a:lvl1pPr>
    </p:titleStyle>
    <p:bodyStyle>
      <a:lvl1pPr marL="320040" marR="0" indent="-320040" algn="l" defTabSz="685800" rtl="0" eaLnBrk="1" fontAlgn="auto" latinLnBrk="0" hangingPunct="1">
        <a:lnSpc>
          <a:spcPct val="125000"/>
        </a:lnSpc>
        <a:spcBef>
          <a:spcPts val="1800"/>
        </a:spcBef>
        <a:spcAft>
          <a:spcPts val="0"/>
        </a:spcAft>
        <a:buClr>
          <a:schemeClr val="tx1"/>
        </a:buClr>
        <a:buSzPct val="100000"/>
        <a:buFont typeface="Times New Roman" panose="02020603050405020304" pitchFamily="18" charset="0"/>
        <a:buChar char="•"/>
        <a:tabLst/>
        <a:defRPr sz="2400" b="0" i="0" kern="1200">
          <a:solidFill>
            <a:schemeClr val="tx1"/>
          </a:solidFill>
          <a:latin typeface="+mn-lt"/>
          <a:ea typeface="Calibri"/>
          <a:cs typeface="Calibri"/>
        </a:defRPr>
      </a:lvl1pPr>
      <a:lvl2pPr marL="64008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2400" b="0" i="0" kern="1200">
          <a:solidFill>
            <a:schemeClr val="tx1"/>
          </a:solidFill>
          <a:latin typeface="+mn-lt"/>
          <a:ea typeface="Calibri"/>
          <a:cs typeface="Calibri"/>
        </a:defRPr>
      </a:lvl2pPr>
      <a:lvl3pPr marL="100584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2400" b="0" i="0" kern="1200">
          <a:solidFill>
            <a:schemeClr val="tx1"/>
          </a:solidFill>
          <a:latin typeface="+mn-lt"/>
          <a:ea typeface="Calibri"/>
          <a:cs typeface="Calibri"/>
        </a:defRPr>
      </a:lvl3pPr>
      <a:lvl4pPr marL="1325880" marR="0" indent="-320040" algn="l" defTabSz="685800" rtl="0" eaLnBrk="1" fontAlgn="auto" latinLnBrk="0" hangingPunct="1">
        <a:lnSpc>
          <a:spcPct val="125000"/>
        </a:lnSpc>
        <a:spcBef>
          <a:spcPts val="1800"/>
        </a:spcBef>
        <a:spcAft>
          <a:spcPts val="0"/>
        </a:spcAft>
        <a:buClr>
          <a:schemeClr val="tx1"/>
        </a:buClr>
        <a:buSzPct val="110000"/>
        <a:buFont typeface="Calibri" panose="020F0502020204030204" pitchFamily="34" charset="0"/>
        <a:buChar char="◦"/>
        <a:tabLst/>
        <a:defRPr sz="2400" b="0" i="0" kern="1200">
          <a:solidFill>
            <a:schemeClr val="tx1"/>
          </a:solidFill>
          <a:latin typeface="+mn-lt"/>
          <a:ea typeface="Calibri"/>
          <a:cs typeface="Calibri"/>
        </a:defRPr>
      </a:lvl4pPr>
      <a:lvl5pPr marL="164592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2400" b="0" i="0" kern="1200">
          <a:solidFill>
            <a:schemeClr val="tx1"/>
          </a:solidFill>
          <a:latin typeface="+mn-lt"/>
          <a:ea typeface="Calibri"/>
          <a:cs typeface="Calibri"/>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jpeg"/><Relationship Id="rId7" Type="http://schemas.openxmlformats.org/officeDocument/2006/relationships/diagramQuickStyle" Target="../diagrams/quickStyle1.xm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p:txBody>
          <a:bodyPr>
            <a:normAutofit/>
          </a:bodyPr>
          <a:lstStyle/>
          <a:p>
            <a:r>
              <a:rPr lang="en-US" altLang="zh-CN" sz="1800" cap="none" dirty="0"/>
              <a:t>Toronto</a:t>
            </a:r>
            <a:r>
              <a:rPr lang="en-US" sz="1800" cap="none" dirty="0"/>
              <a:t>| April 2019</a:t>
            </a:r>
          </a:p>
        </p:txBody>
      </p:sp>
      <p:sp>
        <p:nvSpPr>
          <p:cNvPr id="4" name="Title 3"/>
          <p:cNvSpPr>
            <a:spLocks noGrp="1"/>
          </p:cNvSpPr>
          <p:nvPr>
            <p:ph type="title"/>
          </p:nvPr>
        </p:nvSpPr>
        <p:spPr>
          <a:xfrm>
            <a:off x="457200" y="1968548"/>
            <a:ext cx="8540496" cy="1373567"/>
          </a:xfrm>
        </p:spPr>
        <p:txBody>
          <a:bodyPr>
            <a:noAutofit/>
          </a:bodyPr>
          <a:lstStyle/>
          <a:p>
            <a:r>
              <a:rPr lang="en-US" sz="7200" b="1" cap="none" dirty="0"/>
              <a:t>Who Overclaims?</a:t>
            </a:r>
            <a:endParaRPr lang="en-US" sz="7200" cap="none" dirty="0"/>
          </a:p>
        </p:txBody>
      </p:sp>
      <p:sp>
        <p:nvSpPr>
          <p:cNvPr id="3" name="Subtitle 2"/>
          <p:cNvSpPr>
            <a:spLocks noGrp="1"/>
          </p:cNvSpPr>
          <p:nvPr>
            <p:ph type="subTitle" idx="1"/>
          </p:nvPr>
        </p:nvSpPr>
        <p:spPr>
          <a:xfrm>
            <a:off x="457200" y="3301343"/>
            <a:ext cx="8540496" cy="369332"/>
          </a:xfrm>
        </p:spPr>
        <p:txBody>
          <a:bodyPr>
            <a:noAutofit/>
          </a:bodyPr>
          <a:lstStyle/>
          <a:p>
            <a:r>
              <a:rPr lang="en-US" sz="2800" b="1" cap="none" dirty="0"/>
              <a:t>An Analysis of PISA 2012 Data</a:t>
            </a:r>
            <a:endParaRPr lang="en-US" sz="2800" cap="none" dirty="0"/>
          </a:p>
        </p:txBody>
      </p:sp>
      <p:sp>
        <p:nvSpPr>
          <p:cNvPr id="6" name="Text Placeholder 5"/>
          <p:cNvSpPr>
            <a:spLocks noGrp="1"/>
          </p:cNvSpPr>
          <p:nvPr>
            <p:ph type="body" sz="quarter" idx="13"/>
          </p:nvPr>
        </p:nvSpPr>
        <p:spPr>
          <a:xfrm>
            <a:off x="457200" y="4686333"/>
            <a:ext cx="8540750" cy="647667"/>
          </a:xfrm>
        </p:spPr>
        <p:txBody>
          <a:bodyPr/>
          <a:lstStyle/>
          <a:p>
            <a:pPr lvl="0"/>
            <a:r>
              <a:rPr lang="en-US" dirty="0"/>
              <a:t>Yuqi Liao, Research Associate</a:t>
            </a:r>
          </a:p>
          <a:p>
            <a:pPr lvl="0"/>
            <a:r>
              <a:rPr lang="en-US" dirty="0"/>
              <a:t>Jasmine Park, Senior Researcher</a:t>
            </a:r>
          </a:p>
        </p:txBody>
      </p:sp>
      <p:pic>
        <p:nvPicPr>
          <p:cNvPr id="7" name="Picture 6">
            <a:extLst>
              <a:ext uri="{FF2B5EF4-FFF2-40B4-BE49-F238E27FC236}">
                <a16:creationId xmlns:a16="http://schemas.microsoft.com/office/drawing/2014/main" id="{C80E3A4D-0DE0-4A4A-95EE-455222FC1A0B}"/>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7134490" y="3670675"/>
            <a:ext cx="2347811" cy="2347811"/>
          </a:xfrm>
          <a:prstGeom prst="rect">
            <a:avLst/>
          </a:prstGeom>
        </p:spPr>
      </p:pic>
      <p:pic>
        <p:nvPicPr>
          <p:cNvPr id="5" name="Picture 4">
            <a:extLst>
              <a:ext uri="{FF2B5EF4-FFF2-40B4-BE49-F238E27FC236}">
                <a16:creationId xmlns:a16="http://schemas.microsoft.com/office/drawing/2014/main" id="{DF420026-9DC0-4B72-BC6F-0738734BEFBC}"/>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21568" r="21446" b="15434"/>
          <a:stretch/>
        </p:blipFill>
        <p:spPr>
          <a:xfrm>
            <a:off x="343132" y="3615642"/>
            <a:ext cx="1572016" cy="2332832"/>
          </a:xfrm>
          <a:prstGeom prst="rect">
            <a:avLst/>
          </a:prstGeom>
        </p:spPr>
      </p:pic>
    </p:spTree>
    <p:extLst>
      <p:ext uri="{BB962C8B-B14F-4D97-AF65-F5344CB8AC3E}">
        <p14:creationId xmlns:p14="http://schemas.microsoft.com/office/powerpoint/2010/main" val="747355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Research Question 3</a:t>
            </a:r>
            <a:endParaRPr lang="en-US" dirty="0"/>
          </a:p>
        </p:txBody>
      </p:sp>
      <p:sp>
        <p:nvSpPr>
          <p:cNvPr id="3" name="Text Placeholder 2"/>
          <p:cNvSpPr>
            <a:spLocks noGrp="1"/>
          </p:cNvSpPr>
          <p:nvPr>
            <p:ph type="body" sz="quarter" idx="13"/>
          </p:nvPr>
        </p:nvSpPr>
        <p:spPr>
          <a:xfrm>
            <a:off x="1195176" y="1248069"/>
            <a:ext cx="4498877" cy="4829073"/>
          </a:xfrm>
        </p:spPr>
        <p:txBody>
          <a:bodyPr>
            <a:normAutofit/>
          </a:bodyPr>
          <a:lstStyle/>
          <a:p>
            <a:pPr marL="0" indent="0">
              <a:buNone/>
            </a:pPr>
            <a:r>
              <a:rPr lang="en-US" sz="3200" b="1" dirty="0"/>
              <a:t>What is the relationship between students’ response patterns and their mathematics performance?</a:t>
            </a:r>
            <a:endParaRPr lang="en-US" sz="3200" dirty="0"/>
          </a:p>
        </p:txBody>
      </p:sp>
      <p:sp>
        <p:nvSpPr>
          <p:cNvPr id="5" name="Slide Number Placeholder 4"/>
          <p:cNvSpPr>
            <a:spLocks noGrp="1"/>
          </p:cNvSpPr>
          <p:nvPr>
            <p:ph type="sldNum" sz="quarter" idx="15"/>
          </p:nvPr>
        </p:nvSpPr>
        <p:spPr/>
        <p:txBody>
          <a:bodyPr/>
          <a:lstStyle/>
          <a:p>
            <a:fld id="{99A20822-4A49-4D36-86E3-300BA48D3F00}" type="slidenum">
              <a:rPr lang="en-US" smtClean="0">
                <a:solidFill>
                  <a:srgbClr val="FFFFFF"/>
                </a:solidFill>
              </a:rPr>
              <a:pPr/>
              <a:t>10</a:t>
            </a:fld>
            <a:endParaRPr lang="en-US" dirty="0">
              <a:solidFill>
                <a:srgbClr val="FFFFFF"/>
              </a:solidFill>
            </a:endParaRPr>
          </a:p>
        </p:txBody>
      </p:sp>
      <p:pic>
        <p:nvPicPr>
          <p:cNvPr id="6" name="Content Placeholder 5"/>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17921"/>
          <a:stretch/>
        </p:blipFill>
        <p:spPr>
          <a:xfrm>
            <a:off x="6076950" y="0"/>
            <a:ext cx="6115051" cy="6439354"/>
          </a:xfrm>
        </p:spPr>
      </p:pic>
      <p:pic>
        <p:nvPicPr>
          <p:cNvPr id="8" name="Picture 7">
            <a:extLst>
              <a:ext uri="{FF2B5EF4-FFF2-40B4-BE49-F238E27FC236}">
                <a16:creationId xmlns:a16="http://schemas.microsoft.com/office/drawing/2014/main" id="{09DA835A-8828-4420-B86E-5C7E48CC53AC}"/>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21568" r="21446" b="15434"/>
          <a:stretch/>
        </p:blipFill>
        <p:spPr>
          <a:xfrm>
            <a:off x="4323011" y="4120060"/>
            <a:ext cx="1572016" cy="2332832"/>
          </a:xfrm>
          <a:prstGeom prst="rect">
            <a:avLst/>
          </a:prstGeom>
        </p:spPr>
      </p:pic>
      <p:pic>
        <p:nvPicPr>
          <p:cNvPr id="7" name="Picture 6">
            <a:extLst>
              <a:ext uri="{FF2B5EF4-FFF2-40B4-BE49-F238E27FC236}">
                <a16:creationId xmlns:a16="http://schemas.microsoft.com/office/drawing/2014/main" id="{83F7704B-1405-4149-9C81-D3B7953E7E77}"/>
              </a:ext>
            </a:extLst>
          </p:cNvPr>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l="10975" t="12667" r="10851" b="27489"/>
          <a:stretch/>
        </p:blipFill>
        <p:spPr>
          <a:xfrm>
            <a:off x="436254" y="1408670"/>
            <a:ext cx="577000" cy="441715"/>
          </a:xfrm>
          <a:prstGeom prst="rect">
            <a:avLst/>
          </a:prstGeom>
        </p:spPr>
      </p:pic>
    </p:spTree>
    <p:extLst>
      <p:ext uri="{BB962C8B-B14F-4D97-AF65-F5344CB8AC3E}">
        <p14:creationId xmlns:p14="http://schemas.microsoft.com/office/powerpoint/2010/main" val="426275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C94503-C2D6-4388-8FDC-B1C8F42C69B8}"/>
              </a:ext>
            </a:extLst>
          </p:cNvPr>
          <p:cNvSpPr>
            <a:spLocks noGrp="1"/>
          </p:cNvSpPr>
          <p:nvPr>
            <p:ph type="title"/>
          </p:nvPr>
        </p:nvSpPr>
        <p:spPr>
          <a:xfrm>
            <a:off x="457200" y="0"/>
            <a:ext cx="11338560" cy="723367"/>
          </a:xfrm>
        </p:spPr>
        <p:txBody>
          <a:bodyPr>
            <a:normAutofit/>
          </a:bodyPr>
          <a:lstStyle/>
          <a:p>
            <a:r>
              <a:rPr lang="en-US" dirty="0"/>
              <a:t>PISA mathematics score by student groups</a:t>
            </a:r>
          </a:p>
        </p:txBody>
      </p:sp>
      <p:sp>
        <p:nvSpPr>
          <p:cNvPr id="4" name="Slide Number Placeholder 3">
            <a:extLst>
              <a:ext uri="{FF2B5EF4-FFF2-40B4-BE49-F238E27FC236}">
                <a16:creationId xmlns:a16="http://schemas.microsoft.com/office/drawing/2014/main" id="{1ADCE1B6-D965-47FD-89E5-5D0B6BF8A174}"/>
              </a:ext>
            </a:extLst>
          </p:cNvPr>
          <p:cNvSpPr>
            <a:spLocks noGrp="1"/>
          </p:cNvSpPr>
          <p:nvPr>
            <p:ph type="sldNum" sz="quarter" idx="14"/>
          </p:nvPr>
        </p:nvSpPr>
        <p:spPr/>
        <p:txBody>
          <a:bodyPr/>
          <a:lstStyle/>
          <a:p>
            <a:fld id="{99A20822-4A49-4D36-86E3-300BA48D3F00}" type="slidenum">
              <a:rPr lang="en-US" smtClean="0"/>
              <a:pPr/>
              <a:t>11</a:t>
            </a:fld>
            <a:endParaRPr lang="en-US" dirty="0"/>
          </a:p>
        </p:txBody>
      </p:sp>
      <p:sp>
        <p:nvSpPr>
          <p:cNvPr id="59" name="TextBox 58">
            <a:extLst>
              <a:ext uri="{FF2B5EF4-FFF2-40B4-BE49-F238E27FC236}">
                <a16:creationId xmlns:a16="http://schemas.microsoft.com/office/drawing/2014/main" id="{C7BE8FE4-5D76-438E-999E-BCB45EA2B003}"/>
              </a:ext>
            </a:extLst>
          </p:cNvPr>
          <p:cNvSpPr txBox="1"/>
          <p:nvPr/>
        </p:nvSpPr>
        <p:spPr>
          <a:xfrm>
            <a:off x="5739553" y="3054926"/>
            <a:ext cx="372657" cy="307777"/>
          </a:xfrm>
          <a:prstGeom prst="rect">
            <a:avLst/>
          </a:prstGeom>
          <a:noFill/>
        </p:spPr>
        <p:txBody>
          <a:bodyPr wrap="square" rtlCol="0">
            <a:spAutoFit/>
          </a:bodyPr>
          <a:lstStyle/>
          <a:p>
            <a:r>
              <a:rPr lang="en-US" sz="1400" b="1" dirty="0">
                <a:solidFill>
                  <a:schemeClr val="bg1"/>
                </a:solidFill>
              </a:rPr>
              <a:t>47</a:t>
            </a:r>
            <a:endParaRPr lang="en-US" b="1" dirty="0">
              <a:solidFill>
                <a:schemeClr val="bg1"/>
              </a:solidFill>
            </a:endParaRPr>
          </a:p>
        </p:txBody>
      </p:sp>
      <p:sp>
        <p:nvSpPr>
          <p:cNvPr id="60" name="TextBox 59">
            <a:extLst>
              <a:ext uri="{FF2B5EF4-FFF2-40B4-BE49-F238E27FC236}">
                <a16:creationId xmlns:a16="http://schemas.microsoft.com/office/drawing/2014/main" id="{C7BE8FE4-5D76-438E-999E-BCB45EA2B003}"/>
              </a:ext>
            </a:extLst>
          </p:cNvPr>
          <p:cNvSpPr txBox="1"/>
          <p:nvPr/>
        </p:nvSpPr>
        <p:spPr>
          <a:xfrm>
            <a:off x="7254513" y="3121821"/>
            <a:ext cx="372657" cy="307777"/>
          </a:xfrm>
          <a:prstGeom prst="rect">
            <a:avLst/>
          </a:prstGeom>
          <a:noFill/>
        </p:spPr>
        <p:txBody>
          <a:bodyPr wrap="square" rtlCol="0">
            <a:spAutoFit/>
          </a:bodyPr>
          <a:lstStyle/>
          <a:p>
            <a:r>
              <a:rPr lang="en-US" sz="1400" b="1" dirty="0">
                <a:solidFill>
                  <a:schemeClr val="bg1"/>
                </a:solidFill>
              </a:rPr>
              <a:t>35</a:t>
            </a:r>
            <a:endParaRPr lang="en-US" b="1" dirty="0">
              <a:solidFill>
                <a:schemeClr val="bg1"/>
              </a:solidFill>
            </a:endParaRPr>
          </a:p>
        </p:txBody>
      </p:sp>
      <p:sp>
        <p:nvSpPr>
          <p:cNvPr id="61" name="TextBox 60">
            <a:extLst>
              <a:ext uri="{FF2B5EF4-FFF2-40B4-BE49-F238E27FC236}">
                <a16:creationId xmlns:a16="http://schemas.microsoft.com/office/drawing/2014/main" id="{C7BE8FE4-5D76-438E-999E-BCB45EA2B003}"/>
              </a:ext>
            </a:extLst>
          </p:cNvPr>
          <p:cNvSpPr txBox="1"/>
          <p:nvPr/>
        </p:nvSpPr>
        <p:spPr>
          <a:xfrm>
            <a:off x="4224351" y="4867246"/>
            <a:ext cx="372657" cy="307777"/>
          </a:xfrm>
          <a:prstGeom prst="rect">
            <a:avLst/>
          </a:prstGeom>
          <a:noFill/>
        </p:spPr>
        <p:txBody>
          <a:bodyPr wrap="square" rtlCol="0">
            <a:spAutoFit/>
          </a:bodyPr>
          <a:lstStyle/>
          <a:p>
            <a:r>
              <a:rPr lang="en-US" sz="1400" b="1" dirty="0">
                <a:solidFill>
                  <a:schemeClr val="bg1"/>
                </a:solidFill>
              </a:rPr>
              <a:t>70</a:t>
            </a:r>
            <a:endParaRPr lang="en-US" b="1" dirty="0">
              <a:solidFill>
                <a:schemeClr val="bg1"/>
              </a:solidFill>
            </a:endParaRPr>
          </a:p>
        </p:txBody>
      </p:sp>
      <p:sp>
        <p:nvSpPr>
          <p:cNvPr id="62" name="TextBox 61">
            <a:extLst>
              <a:ext uri="{FF2B5EF4-FFF2-40B4-BE49-F238E27FC236}">
                <a16:creationId xmlns:a16="http://schemas.microsoft.com/office/drawing/2014/main" id="{C7BE8FE4-5D76-438E-999E-BCB45EA2B003}"/>
              </a:ext>
            </a:extLst>
          </p:cNvPr>
          <p:cNvSpPr txBox="1"/>
          <p:nvPr/>
        </p:nvSpPr>
        <p:spPr>
          <a:xfrm>
            <a:off x="3679045" y="5225155"/>
            <a:ext cx="372657" cy="307777"/>
          </a:xfrm>
          <a:prstGeom prst="rect">
            <a:avLst/>
          </a:prstGeom>
          <a:noFill/>
        </p:spPr>
        <p:txBody>
          <a:bodyPr wrap="square" rtlCol="0">
            <a:spAutoFit/>
          </a:bodyPr>
          <a:lstStyle/>
          <a:p>
            <a:r>
              <a:rPr lang="en-US" sz="1400" b="1" dirty="0">
                <a:solidFill>
                  <a:schemeClr val="bg1"/>
                </a:solidFill>
              </a:rPr>
              <a:t>23</a:t>
            </a:r>
            <a:endParaRPr lang="en-US" b="1" dirty="0">
              <a:solidFill>
                <a:schemeClr val="bg1"/>
              </a:solidFill>
            </a:endParaRPr>
          </a:p>
        </p:txBody>
      </p:sp>
      <p:sp>
        <p:nvSpPr>
          <p:cNvPr id="63" name="TextBox 62">
            <a:extLst>
              <a:ext uri="{FF2B5EF4-FFF2-40B4-BE49-F238E27FC236}">
                <a16:creationId xmlns:a16="http://schemas.microsoft.com/office/drawing/2014/main" id="{C7BE8FE4-5D76-438E-999E-BCB45EA2B003}"/>
              </a:ext>
            </a:extLst>
          </p:cNvPr>
          <p:cNvSpPr txBox="1"/>
          <p:nvPr/>
        </p:nvSpPr>
        <p:spPr>
          <a:xfrm>
            <a:off x="9412150" y="1304169"/>
            <a:ext cx="372657" cy="307777"/>
          </a:xfrm>
          <a:prstGeom prst="rect">
            <a:avLst/>
          </a:prstGeom>
          <a:noFill/>
        </p:spPr>
        <p:txBody>
          <a:bodyPr wrap="square" rtlCol="0">
            <a:spAutoFit/>
          </a:bodyPr>
          <a:lstStyle/>
          <a:p>
            <a:r>
              <a:rPr lang="en-US" sz="1400" b="1" dirty="0">
                <a:solidFill>
                  <a:schemeClr val="bg1"/>
                </a:solidFill>
              </a:rPr>
              <a:t>31</a:t>
            </a:r>
            <a:endParaRPr lang="en-US" b="1" dirty="0">
              <a:solidFill>
                <a:schemeClr val="bg1"/>
              </a:solidFill>
            </a:endParaRPr>
          </a:p>
        </p:txBody>
      </p:sp>
      <p:sp>
        <p:nvSpPr>
          <p:cNvPr id="64" name="TextBox 63">
            <a:extLst>
              <a:ext uri="{FF2B5EF4-FFF2-40B4-BE49-F238E27FC236}">
                <a16:creationId xmlns:a16="http://schemas.microsoft.com/office/drawing/2014/main" id="{C7BE8FE4-5D76-438E-999E-BCB45EA2B003}"/>
              </a:ext>
            </a:extLst>
          </p:cNvPr>
          <p:cNvSpPr txBox="1"/>
          <p:nvPr/>
        </p:nvSpPr>
        <p:spPr>
          <a:xfrm>
            <a:off x="8593159" y="1671917"/>
            <a:ext cx="372657" cy="307777"/>
          </a:xfrm>
          <a:prstGeom prst="rect">
            <a:avLst/>
          </a:prstGeom>
          <a:noFill/>
        </p:spPr>
        <p:txBody>
          <a:bodyPr wrap="square" rtlCol="0">
            <a:spAutoFit/>
          </a:bodyPr>
          <a:lstStyle/>
          <a:p>
            <a:r>
              <a:rPr lang="en-US" sz="1400" b="1" dirty="0">
                <a:solidFill>
                  <a:schemeClr val="bg1"/>
                </a:solidFill>
              </a:rPr>
              <a:t>31</a:t>
            </a:r>
            <a:endParaRPr lang="en-US" b="1" dirty="0">
              <a:solidFill>
                <a:schemeClr val="bg1"/>
              </a:solidFill>
            </a:endParaRPr>
          </a:p>
        </p:txBody>
      </p:sp>
      <p:sp>
        <p:nvSpPr>
          <p:cNvPr id="65" name="TextBox 64">
            <a:extLst>
              <a:ext uri="{FF2B5EF4-FFF2-40B4-BE49-F238E27FC236}">
                <a16:creationId xmlns:a16="http://schemas.microsoft.com/office/drawing/2014/main" id="{C7BE8FE4-5D76-438E-999E-BCB45EA2B003}"/>
              </a:ext>
            </a:extLst>
          </p:cNvPr>
          <p:cNvSpPr txBox="1"/>
          <p:nvPr/>
        </p:nvSpPr>
        <p:spPr>
          <a:xfrm>
            <a:off x="5337990" y="4925000"/>
            <a:ext cx="372657" cy="307777"/>
          </a:xfrm>
          <a:prstGeom prst="rect">
            <a:avLst/>
          </a:prstGeom>
          <a:noFill/>
        </p:spPr>
        <p:txBody>
          <a:bodyPr wrap="square" rtlCol="0">
            <a:spAutoFit/>
          </a:bodyPr>
          <a:lstStyle/>
          <a:p>
            <a:r>
              <a:rPr lang="en-US" sz="1400" b="1" dirty="0">
                <a:solidFill>
                  <a:schemeClr val="bg1"/>
                </a:solidFill>
              </a:rPr>
              <a:t>81</a:t>
            </a:r>
            <a:endParaRPr lang="en-US" b="1" dirty="0">
              <a:solidFill>
                <a:schemeClr val="bg1"/>
              </a:solidFill>
            </a:endParaRPr>
          </a:p>
        </p:txBody>
      </p:sp>
      <p:sp>
        <p:nvSpPr>
          <p:cNvPr id="48" name="TextBox 1">
            <a:extLst>
              <a:ext uri="{FF2B5EF4-FFF2-40B4-BE49-F238E27FC236}">
                <a16:creationId xmlns:a16="http://schemas.microsoft.com/office/drawing/2014/main" id="{D5100E06-6545-4CC6-8766-735D76CE1583}"/>
              </a:ext>
            </a:extLst>
          </p:cNvPr>
          <p:cNvSpPr txBox="1"/>
          <p:nvPr/>
        </p:nvSpPr>
        <p:spPr>
          <a:xfrm>
            <a:off x="12496" y="1114490"/>
            <a:ext cx="2783928" cy="506730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lnSpc>
                <a:spcPct val="101000"/>
              </a:lnSpc>
            </a:pPr>
            <a:r>
              <a:rPr lang="en-US" sz="1800" b="1" dirty="0">
                <a:solidFill>
                  <a:schemeClr val="tx2"/>
                </a:solidFill>
              </a:rPr>
              <a:t>Chinese Taipei</a:t>
            </a:r>
          </a:p>
          <a:p>
            <a:pPr algn="r">
              <a:lnSpc>
                <a:spcPct val="101000"/>
              </a:lnSpc>
            </a:pPr>
            <a:r>
              <a:rPr lang="en-US" sz="1800" b="1" dirty="0">
                <a:solidFill>
                  <a:schemeClr val="tx2"/>
                </a:solidFill>
              </a:rPr>
              <a:t>Shanghai-China</a:t>
            </a:r>
          </a:p>
          <a:p>
            <a:pPr algn="r">
              <a:lnSpc>
                <a:spcPct val="101000"/>
              </a:lnSpc>
            </a:pPr>
            <a:r>
              <a:rPr lang="en-US" sz="1800" b="1" dirty="0">
                <a:solidFill>
                  <a:schemeClr val="tx2"/>
                </a:solidFill>
              </a:rPr>
              <a:t>New Zealand</a:t>
            </a:r>
          </a:p>
          <a:p>
            <a:pPr algn="r">
              <a:lnSpc>
                <a:spcPct val="101000"/>
              </a:lnSpc>
            </a:pPr>
            <a:r>
              <a:rPr lang="en-US" sz="1800" b="1" dirty="0">
                <a:solidFill>
                  <a:schemeClr val="tx2"/>
                </a:solidFill>
              </a:rPr>
              <a:t>Korea</a:t>
            </a:r>
          </a:p>
          <a:p>
            <a:pPr algn="r">
              <a:lnSpc>
                <a:spcPct val="101000"/>
              </a:lnSpc>
            </a:pPr>
            <a:r>
              <a:rPr lang="en-US" sz="1800" b="1" dirty="0">
                <a:solidFill>
                  <a:schemeClr val="tx2"/>
                </a:solidFill>
              </a:rPr>
              <a:t>Hong Kong-China</a:t>
            </a:r>
          </a:p>
          <a:p>
            <a:pPr algn="r">
              <a:lnSpc>
                <a:spcPct val="101000"/>
              </a:lnSpc>
            </a:pPr>
            <a:r>
              <a:rPr lang="en-US" sz="1800" b="1" dirty="0">
                <a:solidFill>
                  <a:schemeClr val="tx2"/>
                </a:solidFill>
              </a:rPr>
              <a:t>Canada</a:t>
            </a:r>
          </a:p>
          <a:p>
            <a:pPr algn="r">
              <a:lnSpc>
                <a:spcPct val="101000"/>
              </a:lnSpc>
            </a:pPr>
            <a:r>
              <a:rPr lang="en-US" sz="1800" b="1" dirty="0">
                <a:solidFill>
                  <a:schemeClr val="tx2"/>
                </a:solidFill>
              </a:rPr>
              <a:t>United States of America</a:t>
            </a:r>
          </a:p>
          <a:p>
            <a:pPr algn="r">
              <a:lnSpc>
                <a:spcPct val="101000"/>
              </a:lnSpc>
            </a:pPr>
            <a:r>
              <a:rPr lang="en-US" sz="1800" b="1" dirty="0">
                <a:solidFill>
                  <a:schemeClr val="tx2"/>
                </a:solidFill>
              </a:rPr>
              <a:t>Macao-China</a:t>
            </a:r>
          </a:p>
          <a:p>
            <a:pPr algn="r">
              <a:lnSpc>
                <a:spcPct val="101000"/>
              </a:lnSpc>
            </a:pPr>
            <a:r>
              <a:rPr lang="en-US" sz="1800" b="1" dirty="0">
                <a:solidFill>
                  <a:schemeClr val="tx2"/>
                </a:solidFill>
              </a:rPr>
              <a:t>Denmark</a:t>
            </a:r>
          </a:p>
          <a:p>
            <a:pPr algn="r">
              <a:lnSpc>
                <a:spcPct val="101000"/>
              </a:lnSpc>
            </a:pPr>
            <a:r>
              <a:rPr lang="en-US" sz="1800" b="1" dirty="0">
                <a:solidFill>
                  <a:schemeClr val="tx2"/>
                </a:solidFill>
              </a:rPr>
              <a:t>Iceland</a:t>
            </a:r>
          </a:p>
          <a:p>
            <a:pPr algn="r">
              <a:lnSpc>
                <a:spcPct val="101000"/>
              </a:lnSpc>
            </a:pPr>
            <a:r>
              <a:rPr lang="en-US" sz="1800" b="1" dirty="0">
                <a:solidFill>
                  <a:srgbClr val="FF0000"/>
                </a:solidFill>
              </a:rPr>
              <a:t>Avg of 64 </a:t>
            </a:r>
            <a:r>
              <a:rPr lang="en-US" sz="1800" b="1" dirty="0" err="1">
                <a:solidFill>
                  <a:srgbClr val="FF0000"/>
                </a:solidFill>
              </a:rPr>
              <a:t>edu</a:t>
            </a:r>
            <a:r>
              <a:rPr lang="en-US" sz="1800" b="1" dirty="0">
                <a:solidFill>
                  <a:srgbClr val="FF0000"/>
                </a:solidFill>
              </a:rPr>
              <a:t> systems</a:t>
            </a:r>
          </a:p>
          <a:p>
            <a:pPr algn="r">
              <a:lnSpc>
                <a:spcPct val="101000"/>
              </a:lnSpc>
            </a:pPr>
            <a:r>
              <a:rPr lang="en-US" sz="1800" b="1" dirty="0">
                <a:solidFill>
                  <a:schemeClr val="tx2"/>
                </a:solidFill>
              </a:rPr>
              <a:t>Spain</a:t>
            </a:r>
          </a:p>
          <a:p>
            <a:pPr algn="r">
              <a:lnSpc>
                <a:spcPct val="101000"/>
              </a:lnSpc>
            </a:pPr>
            <a:r>
              <a:rPr lang="en-US" sz="1800" b="1" dirty="0">
                <a:solidFill>
                  <a:schemeClr val="tx2"/>
                </a:solidFill>
              </a:rPr>
              <a:t>Sweden</a:t>
            </a:r>
          </a:p>
          <a:p>
            <a:pPr algn="r">
              <a:lnSpc>
                <a:spcPct val="101000"/>
              </a:lnSpc>
            </a:pPr>
            <a:r>
              <a:rPr lang="en-US" sz="1800" b="1" dirty="0">
                <a:solidFill>
                  <a:schemeClr val="tx2"/>
                </a:solidFill>
              </a:rPr>
              <a:t>Qatar</a:t>
            </a:r>
          </a:p>
          <a:p>
            <a:pPr algn="r">
              <a:lnSpc>
                <a:spcPct val="101000"/>
              </a:lnSpc>
            </a:pPr>
            <a:r>
              <a:rPr lang="en-US" sz="1800" b="1" dirty="0">
                <a:solidFill>
                  <a:schemeClr val="tx2"/>
                </a:solidFill>
              </a:rPr>
              <a:t>Indonesia</a:t>
            </a:r>
          </a:p>
          <a:p>
            <a:pPr algn="r">
              <a:lnSpc>
                <a:spcPct val="101000"/>
              </a:lnSpc>
            </a:pPr>
            <a:r>
              <a:rPr lang="en-US" sz="1800" b="1" dirty="0">
                <a:solidFill>
                  <a:schemeClr val="tx2"/>
                </a:solidFill>
              </a:rPr>
              <a:t>Tunisia</a:t>
            </a:r>
          </a:p>
          <a:p>
            <a:pPr algn="r">
              <a:lnSpc>
                <a:spcPct val="101000"/>
              </a:lnSpc>
            </a:pPr>
            <a:r>
              <a:rPr lang="en-US" sz="1800" b="1" dirty="0">
                <a:solidFill>
                  <a:schemeClr val="tx2"/>
                </a:solidFill>
              </a:rPr>
              <a:t>Albania</a:t>
            </a:r>
          </a:p>
        </p:txBody>
      </p:sp>
      <p:sp>
        <p:nvSpPr>
          <p:cNvPr id="31" name="Rectangle 30">
            <a:extLst>
              <a:ext uri="{FF2B5EF4-FFF2-40B4-BE49-F238E27FC236}">
                <a16:creationId xmlns:a16="http://schemas.microsoft.com/office/drawing/2014/main" id="{C880C987-5E96-4A36-ABB5-3F4633D580EF}"/>
              </a:ext>
            </a:extLst>
          </p:cNvPr>
          <p:cNvSpPr/>
          <p:nvPr/>
        </p:nvSpPr>
        <p:spPr>
          <a:xfrm>
            <a:off x="4533508" y="825894"/>
            <a:ext cx="1498992" cy="274320"/>
          </a:xfrm>
          <a:prstGeom prst="rect">
            <a:avLst/>
          </a:prstGeom>
          <a:solidFill>
            <a:srgbClr val="80CD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Irrationals</a:t>
            </a:r>
            <a:endParaRPr lang="en-US" sz="1100" b="1" dirty="0">
              <a:solidFill>
                <a:schemeClr val="tx1"/>
              </a:solidFill>
            </a:endParaRPr>
          </a:p>
        </p:txBody>
      </p:sp>
      <p:sp>
        <p:nvSpPr>
          <p:cNvPr id="51" name="Rectangle 50">
            <a:extLst>
              <a:ext uri="{FF2B5EF4-FFF2-40B4-BE49-F238E27FC236}">
                <a16:creationId xmlns:a16="http://schemas.microsoft.com/office/drawing/2014/main" id="{E0AF0D4E-D531-4DED-8133-944EC42887BF}"/>
              </a:ext>
            </a:extLst>
          </p:cNvPr>
          <p:cNvSpPr/>
          <p:nvPr/>
        </p:nvSpPr>
        <p:spPr>
          <a:xfrm>
            <a:off x="6032500" y="824937"/>
            <a:ext cx="1498992" cy="274320"/>
          </a:xfrm>
          <a:prstGeom prst="rect">
            <a:avLst/>
          </a:prstGeom>
          <a:solidFill>
            <a:srgbClr val="DFC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685800">
              <a:defRPr/>
            </a:pPr>
            <a:r>
              <a:rPr lang="en-US" sz="1600" b="1" dirty="0">
                <a:solidFill>
                  <a:schemeClr val="tx1"/>
                </a:solidFill>
              </a:rPr>
              <a:t>Low claimers</a:t>
            </a:r>
          </a:p>
        </p:txBody>
      </p:sp>
      <p:sp>
        <p:nvSpPr>
          <p:cNvPr id="52" name="Rectangle 51">
            <a:extLst>
              <a:ext uri="{FF2B5EF4-FFF2-40B4-BE49-F238E27FC236}">
                <a16:creationId xmlns:a16="http://schemas.microsoft.com/office/drawing/2014/main" id="{C51BA260-EAFC-4673-9886-11DC249C78ED}"/>
              </a:ext>
            </a:extLst>
          </p:cNvPr>
          <p:cNvSpPr/>
          <p:nvPr/>
        </p:nvSpPr>
        <p:spPr>
          <a:xfrm>
            <a:off x="7520549" y="823980"/>
            <a:ext cx="1498992" cy="274320"/>
          </a:xfrm>
          <a:prstGeom prst="rect">
            <a:avLst/>
          </a:prstGeom>
          <a:solidFill>
            <a:srgbClr val="0075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bg1"/>
                </a:solidFill>
              </a:rPr>
              <a:t>Avg of all groups</a:t>
            </a:r>
          </a:p>
        </p:txBody>
      </p:sp>
      <p:sp>
        <p:nvSpPr>
          <p:cNvPr id="53" name="Rectangle 52">
            <a:extLst>
              <a:ext uri="{FF2B5EF4-FFF2-40B4-BE49-F238E27FC236}">
                <a16:creationId xmlns:a16="http://schemas.microsoft.com/office/drawing/2014/main" id="{D143C7F5-845C-4347-A84B-32C48705E529}"/>
              </a:ext>
            </a:extLst>
          </p:cNvPr>
          <p:cNvSpPr/>
          <p:nvPr/>
        </p:nvSpPr>
        <p:spPr>
          <a:xfrm>
            <a:off x="9019541" y="823980"/>
            <a:ext cx="1498992" cy="274320"/>
          </a:xfrm>
          <a:prstGeom prst="rect">
            <a:avLst/>
          </a:prstGeom>
          <a:solidFill>
            <a:srgbClr val="A661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685800">
              <a:defRPr/>
            </a:pPr>
            <a:r>
              <a:rPr lang="en-US" sz="1600" b="1" dirty="0">
                <a:solidFill>
                  <a:schemeClr val="bg1"/>
                </a:solidFill>
              </a:rPr>
              <a:t>Over claimers</a:t>
            </a:r>
          </a:p>
        </p:txBody>
      </p:sp>
      <p:sp>
        <p:nvSpPr>
          <p:cNvPr id="54" name="Rectangle 53">
            <a:extLst>
              <a:ext uri="{FF2B5EF4-FFF2-40B4-BE49-F238E27FC236}">
                <a16:creationId xmlns:a16="http://schemas.microsoft.com/office/drawing/2014/main" id="{99AB588F-F0A5-4A4D-9793-88F58167437A}"/>
              </a:ext>
            </a:extLst>
          </p:cNvPr>
          <p:cNvSpPr/>
          <p:nvPr/>
        </p:nvSpPr>
        <p:spPr>
          <a:xfrm>
            <a:off x="10518533" y="823980"/>
            <a:ext cx="1498992" cy="274320"/>
          </a:xfrm>
          <a:prstGeom prst="rect">
            <a:avLst/>
          </a:prstGeom>
          <a:solidFill>
            <a:srgbClr val="018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Ideals</a:t>
            </a:r>
            <a:endParaRPr lang="en-US" b="1" dirty="0">
              <a:solidFill>
                <a:schemeClr val="bg1"/>
              </a:solidFill>
            </a:endParaRPr>
          </a:p>
        </p:txBody>
      </p:sp>
      <p:graphicFrame>
        <p:nvGraphicFramePr>
          <p:cNvPr id="29" name="Chart 28">
            <a:extLst>
              <a:ext uri="{FF2B5EF4-FFF2-40B4-BE49-F238E27FC236}">
                <a16:creationId xmlns:a16="http://schemas.microsoft.com/office/drawing/2014/main" id="{D32B8821-5AA4-4EDC-840C-0BBC0C5F89E0}"/>
              </a:ext>
            </a:extLst>
          </p:cNvPr>
          <p:cNvGraphicFramePr>
            <a:graphicFrameLocks/>
          </p:cNvGraphicFramePr>
          <p:nvPr>
            <p:extLst>
              <p:ext uri="{D42A27DB-BD31-4B8C-83A1-F6EECF244321}">
                <p14:modId xmlns:p14="http://schemas.microsoft.com/office/powerpoint/2010/main" val="3703318337"/>
              </p:ext>
            </p:extLst>
          </p:nvPr>
        </p:nvGraphicFramePr>
        <p:xfrm>
          <a:off x="2585183" y="1142998"/>
          <a:ext cx="9205321" cy="5359401"/>
        </p:xfrm>
        <a:graphic>
          <a:graphicData uri="http://schemas.openxmlformats.org/drawingml/2006/chart">
            <c:chart xmlns:c="http://schemas.openxmlformats.org/drawingml/2006/chart" xmlns:r="http://schemas.openxmlformats.org/officeDocument/2006/relationships" r:id="rId3"/>
          </a:graphicData>
        </a:graphic>
      </p:graphicFrame>
      <p:sp>
        <p:nvSpPr>
          <p:cNvPr id="19" name="Rectangle: Rounded Corners 7">
            <a:extLst>
              <a:ext uri="{FF2B5EF4-FFF2-40B4-BE49-F238E27FC236}">
                <a16:creationId xmlns:a16="http://schemas.microsoft.com/office/drawing/2014/main" id="{68ACC9F6-FC53-4AA1-9B91-EABAF69FB2C7}"/>
              </a:ext>
            </a:extLst>
          </p:cNvPr>
          <p:cNvSpPr/>
          <p:nvPr/>
        </p:nvSpPr>
        <p:spPr>
          <a:xfrm>
            <a:off x="2687704" y="6202020"/>
            <a:ext cx="428625" cy="215545"/>
          </a:xfrm>
          <a:prstGeom prst="round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solidFill>
                  <a:schemeClr val="tx2"/>
                </a:solidFill>
              </a:rPr>
              <a:t>0</a:t>
            </a:r>
          </a:p>
        </p:txBody>
      </p:sp>
      <p:sp>
        <p:nvSpPr>
          <p:cNvPr id="20" name="Rectangle: Rounded Corners 56">
            <a:extLst>
              <a:ext uri="{FF2B5EF4-FFF2-40B4-BE49-F238E27FC236}">
                <a16:creationId xmlns:a16="http://schemas.microsoft.com/office/drawing/2014/main" id="{1EECF559-4487-46C7-8305-7AB4C20E655A}"/>
              </a:ext>
            </a:extLst>
          </p:cNvPr>
          <p:cNvSpPr/>
          <p:nvPr/>
        </p:nvSpPr>
        <p:spPr>
          <a:xfrm>
            <a:off x="11113911" y="6194524"/>
            <a:ext cx="648019" cy="223041"/>
          </a:xfrm>
          <a:prstGeom prst="round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solidFill>
                  <a:schemeClr val="tx2"/>
                </a:solidFill>
              </a:rPr>
              <a:t>1000</a:t>
            </a:r>
          </a:p>
        </p:txBody>
      </p:sp>
      <p:grpSp>
        <p:nvGrpSpPr>
          <p:cNvPr id="21" name="Group 20">
            <a:extLst>
              <a:ext uri="{FF2B5EF4-FFF2-40B4-BE49-F238E27FC236}">
                <a16:creationId xmlns:a16="http://schemas.microsoft.com/office/drawing/2014/main" id="{9548D0A9-DEBB-46DE-ACC8-D2E7764F0B4E}"/>
              </a:ext>
            </a:extLst>
          </p:cNvPr>
          <p:cNvGrpSpPr/>
          <p:nvPr/>
        </p:nvGrpSpPr>
        <p:grpSpPr>
          <a:xfrm>
            <a:off x="3116329" y="5733126"/>
            <a:ext cx="8057703" cy="429104"/>
            <a:chOff x="1851753" y="4563843"/>
            <a:chExt cx="8838497" cy="429104"/>
          </a:xfrm>
        </p:grpSpPr>
        <p:sp>
          <p:nvSpPr>
            <p:cNvPr id="36" name="Rectangle 35">
              <a:extLst>
                <a:ext uri="{FF2B5EF4-FFF2-40B4-BE49-F238E27FC236}">
                  <a16:creationId xmlns:a16="http://schemas.microsoft.com/office/drawing/2014/main" id="{B6C57277-38F8-4396-9ED6-123F5993E769}"/>
                </a:ext>
              </a:extLst>
            </p:cNvPr>
            <p:cNvSpPr/>
            <p:nvPr/>
          </p:nvSpPr>
          <p:spPr>
            <a:xfrm>
              <a:off x="1892697" y="4563843"/>
              <a:ext cx="204717" cy="400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cxnSp>
          <p:nvCxnSpPr>
            <p:cNvPr id="37" name="Straight Connector 36">
              <a:extLst>
                <a:ext uri="{FF2B5EF4-FFF2-40B4-BE49-F238E27FC236}">
                  <a16:creationId xmlns:a16="http://schemas.microsoft.com/office/drawing/2014/main" id="{3217F1CB-031F-4EAE-9D8C-40DC8436DC71}"/>
                </a:ext>
              </a:extLst>
            </p:cNvPr>
            <p:cNvCxnSpPr/>
            <p:nvPr/>
          </p:nvCxnSpPr>
          <p:spPr>
            <a:xfrm flipH="1">
              <a:off x="1851753" y="4708725"/>
              <a:ext cx="102359" cy="25538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0B3B4EA-99EF-4310-8EAD-51E2BBC4EFEF}"/>
                </a:ext>
              </a:extLst>
            </p:cNvPr>
            <p:cNvCxnSpPr/>
            <p:nvPr/>
          </p:nvCxnSpPr>
          <p:spPr>
            <a:xfrm flipH="1">
              <a:off x="2046234" y="4708725"/>
              <a:ext cx="102359" cy="25538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868985D-30B7-4DE7-A8A5-FCD214E4499E}"/>
                </a:ext>
              </a:extLst>
            </p:cNvPr>
            <p:cNvSpPr/>
            <p:nvPr/>
          </p:nvSpPr>
          <p:spPr>
            <a:xfrm>
              <a:off x="10434354" y="4592680"/>
              <a:ext cx="204717" cy="400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cxnSp>
          <p:nvCxnSpPr>
            <p:cNvPr id="40" name="Straight Connector 39">
              <a:extLst>
                <a:ext uri="{FF2B5EF4-FFF2-40B4-BE49-F238E27FC236}">
                  <a16:creationId xmlns:a16="http://schemas.microsoft.com/office/drawing/2014/main" id="{32897E4C-AB80-49FC-B80F-CD4EE324068E}"/>
                </a:ext>
              </a:extLst>
            </p:cNvPr>
            <p:cNvCxnSpPr/>
            <p:nvPr/>
          </p:nvCxnSpPr>
          <p:spPr>
            <a:xfrm flipH="1">
              <a:off x="10393410" y="4737562"/>
              <a:ext cx="102359" cy="25538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D0610F0-C850-4E42-81F3-428B6D58D19B}"/>
                </a:ext>
              </a:extLst>
            </p:cNvPr>
            <p:cNvCxnSpPr/>
            <p:nvPr/>
          </p:nvCxnSpPr>
          <p:spPr>
            <a:xfrm flipH="1">
              <a:off x="10587891" y="4737562"/>
              <a:ext cx="102359" cy="25538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96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graphicEl>
                                              <a:chart seriesIdx="-3" categoryIdx="-3" bldStep="gridLegend"/>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graphicEl>
                                              <a:chart seriesIdx="0" categoryIdx="-4" bldStep="series"/>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graphicEl>
                                              <a:chart seriesIdx="1" categoryIdx="-4" bldStep="series"/>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graphicEl>
                                              <a:chart seriesIdx="2" categoryIdx="-4" bldStep="series"/>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graphicEl>
                                              <a:chart seriesIdx="3" categoryIdx="-4" bldStep="series"/>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graphicEl>
                                              <a:chart seriesIdx="4" categoryIdx="-4" bldStep="series"/>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31" grpId="0" animBg="1"/>
      <p:bldP spid="51" grpId="0" animBg="1"/>
      <p:bldP spid="52" grpId="0" animBg="1"/>
      <p:bldP spid="53" grpId="0" animBg="1"/>
      <p:bldP spid="54" grpId="0" animBg="1"/>
      <p:bldGraphic spid="29" grpId="0" uiExpand="1">
        <p:bldSub>
          <a:bldChart bld="series"/>
        </p:bldSub>
      </p:bldGraphic>
      <p:bldP spid="19"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1440494" y="1143000"/>
            <a:ext cx="9436054" cy="4846320"/>
          </a:xfrm>
        </p:spPr>
        <p:txBody>
          <a:bodyPr>
            <a:normAutofit/>
          </a:bodyPr>
          <a:lstStyle/>
          <a:p>
            <a:pPr marL="0" lvl="0" indent="0">
              <a:buNone/>
            </a:pPr>
            <a:r>
              <a:rPr lang="en-US" dirty="0">
                <a:solidFill>
                  <a:schemeClr val="tx2"/>
                </a:solidFill>
              </a:rPr>
              <a:t>Confirmed that students overclaimed in background questionnaires with varying degrees across education systems</a:t>
            </a:r>
          </a:p>
          <a:p>
            <a:pPr marL="0" indent="0">
              <a:buNone/>
            </a:pPr>
            <a:r>
              <a:rPr lang="en-US" dirty="0">
                <a:solidFill>
                  <a:schemeClr val="tx2"/>
                </a:solidFill>
              </a:rPr>
              <a:t>Identified student subgroups based on students’ response patterns</a:t>
            </a:r>
          </a:p>
          <a:p>
            <a:pPr marL="0" lvl="0" indent="0">
              <a:buNone/>
            </a:pPr>
            <a:r>
              <a:rPr lang="en-US" dirty="0">
                <a:solidFill>
                  <a:schemeClr val="tx2"/>
                </a:solidFill>
              </a:rPr>
              <a:t>Examined the relationship between students’ response patterns and their mathematics performance</a:t>
            </a:r>
          </a:p>
        </p:txBody>
      </p:sp>
      <p:sp>
        <p:nvSpPr>
          <p:cNvPr id="3" name="Title 2"/>
          <p:cNvSpPr>
            <a:spLocks noGrp="1"/>
          </p:cNvSpPr>
          <p:nvPr>
            <p:ph type="title"/>
          </p:nvPr>
        </p:nvSpPr>
        <p:spPr/>
        <p:txBody>
          <a:bodyPr/>
          <a:lstStyle/>
          <a:p>
            <a:r>
              <a:rPr lang="en-US" altLang="zh-CN" dirty="0"/>
              <a:t>Conclusion</a:t>
            </a:r>
            <a:endParaRPr lang="en-US" dirty="0"/>
          </a:p>
        </p:txBody>
      </p:sp>
      <p:sp>
        <p:nvSpPr>
          <p:cNvPr id="4" name="Slide Number Placeholder 3"/>
          <p:cNvSpPr>
            <a:spLocks noGrp="1"/>
          </p:cNvSpPr>
          <p:nvPr>
            <p:ph type="sldNum" sz="quarter" idx="14"/>
          </p:nvPr>
        </p:nvSpPr>
        <p:spPr/>
        <p:txBody>
          <a:bodyPr/>
          <a:lstStyle/>
          <a:p>
            <a:fld id="{99A20822-4A49-4D36-86E3-300BA48D3F00}" type="slidenum">
              <a:rPr lang="en-US" smtClean="0"/>
              <a:pPr/>
              <a:t>12</a:t>
            </a:fld>
            <a:endParaRPr lang="en-US" dirty="0"/>
          </a:p>
        </p:txBody>
      </p:sp>
      <p:pic>
        <p:nvPicPr>
          <p:cNvPr id="6" name="Picture 5">
            <a:extLst>
              <a:ext uri="{FF2B5EF4-FFF2-40B4-BE49-F238E27FC236}">
                <a16:creationId xmlns:a16="http://schemas.microsoft.com/office/drawing/2014/main" id="{CB4FA377-DA3E-4451-8DCB-66B7A25262EB}"/>
              </a:ext>
            </a:extLst>
          </p:cNvPr>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7687" r="7748" b="14338"/>
          <a:stretch/>
        </p:blipFill>
        <p:spPr>
          <a:xfrm>
            <a:off x="457198" y="1287383"/>
            <a:ext cx="645841" cy="654211"/>
          </a:xfrm>
          <a:prstGeom prst="rect">
            <a:avLst/>
          </a:prstGeom>
        </p:spPr>
      </p:pic>
      <p:pic>
        <p:nvPicPr>
          <p:cNvPr id="8" name="Picture 7">
            <a:extLst>
              <a:ext uri="{FF2B5EF4-FFF2-40B4-BE49-F238E27FC236}">
                <a16:creationId xmlns:a16="http://schemas.microsoft.com/office/drawing/2014/main" id="{B27356A8-A45B-4DB3-B11D-C08C1E36A294}"/>
              </a:ext>
            </a:extLst>
          </p:cNvPr>
          <p:cNvPicPr>
            <a:picLocks noChangeAspect="1"/>
          </p:cNvPicPr>
          <p:nvPr/>
        </p:nvPicPr>
        <p:blipFill rotWithShape="1">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l="10791" t="2557" r="10122" b="18722"/>
          <a:stretch/>
        </p:blipFill>
        <p:spPr>
          <a:xfrm>
            <a:off x="457198" y="2278652"/>
            <a:ext cx="645841" cy="642857"/>
          </a:xfrm>
          <a:prstGeom prst="rect">
            <a:avLst/>
          </a:prstGeom>
        </p:spPr>
      </p:pic>
      <p:pic>
        <p:nvPicPr>
          <p:cNvPr id="12" name="Picture 11">
            <a:extLst>
              <a:ext uri="{FF2B5EF4-FFF2-40B4-BE49-F238E27FC236}">
                <a16:creationId xmlns:a16="http://schemas.microsoft.com/office/drawing/2014/main" id="{3ACB4105-A3E5-4E83-AF51-B4FC588BAC94}"/>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0975" t="12667" r="10851" b="27489"/>
          <a:stretch/>
        </p:blipFill>
        <p:spPr>
          <a:xfrm>
            <a:off x="393187" y="3171152"/>
            <a:ext cx="839746" cy="642857"/>
          </a:xfrm>
          <a:prstGeom prst="rect">
            <a:avLst/>
          </a:prstGeom>
        </p:spPr>
      </p:pic>
    </p:spTree>
    <p:extLst>
      <p:ext uri="{BB962C8B-B14F-4D97-AF65-F5344CB8AC3E}">
        <p14:creationId xmlns:p14="http://schemas.microsoft.com/office/powerpoint/2010/main" val="340991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0" end="0"/>
                                            </p:txEl>
                                          </p:spTgt>
                                        </p:tgtEl>
                                        <p:attrNameLst>
                                          <p:attrName>ppt_c</p:attrName>
                                        </p:attrNameLst>
                                      </p:cBhvr>
                                      <p:to>
                                        <a:schemeClr val="tx1"/>
                                      </p:to>
                                    </p:animClr>
                                  </p:sub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1" end="1"/>
                                            </p:txEl>
                                          </p:spTgt>
                                        </p:tgtEl>
                                        <p:attrNameLst>
                                          <p:attrName>ppt_c</p:attrName>
                                        </p:attrNameLst>
                                      </p:cBhvr>
                                      <p:to>
                                        <a:schemeClr val="tx1"/>
                                      </p:to>
                                    </p:animClr>
                                  </p:sub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chemeClr val="tx1"/>
                                      </p:to>
                                    </p:animClr>
                                  </p:sub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3"/>
          </p:nvPr>
        </p:nvSpPr>
        <p:spPr>
          <a:xfrm>
            <a:off x="457200" y="576197"/>
            <a:ext cx="11141901" cy="5761973"/>
          </a:xfrm>
        </p:spPr>
        <p:txBody>
          <a:bodyPr numCol="3" spcCol="91440"/>
          <a:lstStyle/>
          <a:p>
            <a:pPr marL="182880" indent="-640080">
              <a:spcBef>
                <a:spcPts val="600"/>
              </a:spcBef>
            </a:pPr>
            <a:r>
              <a:rPr lang="en-US" sz="1150" dirty="0"/>
              <a:t>Beaton, Dorcas E., Claire Bombardier, Francis Guillemin, and Marcos </a:t>
            </a:r>
            <a:r>
              <a:rPr lang="en-US" sz="1150" dirty="0" err="1"/>
              <a:t>Bosi</a:t>
            </a:r>
            <a:r>
              <a:rPr lang="en-US" sz="1150" dirty="0"/>
              <a:t> </a:t>
            </a:r>
            <a:r>
              <a:rPr lang="en-US" sz="1150" dirty="0" err="1"/>
              <a:t>Ferraz</a:t>
            </a:r>
            <a:r>
              <a:rPr lang="en-US" sz="1150" dirty="0"/>
              <a:t>. 2000. "Guidelines for the process of cross-cultural adaptation of self-report measures." SPINE 3186-3191. </a:t>
            </a:r>
          </a:p>
          <a:p>
            <a:pPr marL="182880" indent="-640080">
              <a:spcBef>
                <a:spcPts val="600"/>
              </a:spcBef>
            </a:pPr>
            <a:r>
              <a:rPr lang="en-US" sz="1150" dirty="0"/>
              <a:t>Brown, A, and A </a:t>
            </a:r>
            <a:r>
              <a:rPr lang="en-US" sz="1150" dirty="0" err="1"/>
              <a:t>Maydeu</a:t>
            </a:r>
            <a:r>
              <a:rPr lang="en-US" sz="1150" dirty="0"/>
              <a:t>-Olivares. 2011. "Item response modeling of forced-choice questionnaires." Educational and Psychological Measurement 460-502. </a:t>
            </a:r>
          </a:p>
          <a:p>
            <a:pPr marL="182880" indent="-640080">
              <a:spcBef>
                <a:spcPts val="600"/>
              </a:spcBef>
            </a:pPr>
            <a:r>
              <a:rPr lang="en-US" sz="1150" dirty="0"/>
              <a:t>Buckley, Jack. 2009. "Cross-national response styles in international educational assessments: Evidence from </a:t>
            </a:r>
            <a:r>
              <a:rPr lang="en-US" sz="1150" dirty="0" err="1"/>
              <a:t>pisa</a:t>
            </a:r>
            <a:r>
              <a:rPr lang="en-US" sz="1150" dirty="0"/>
              <a:t> 2006." </a:t>
            </a:r>
          </a:p>
          <a:p>
            <a:pPr marL="182880" indent="-640080">
              <a:spcBef>
                <a:spcPts val="600"/>
              </a:spcBef>
            </a:pPr>
            <a:r>
              <a:rPr lang="en-US" sz="1150" dirty="0"/>
              <a:t>Chen, C., S. Lee, and H. W. Stevenson. 1995. "Response style and cross-cultural comparisons of rating scales among east </a:t>
            </a:r>
            <a:r>
              <a:rPr lang="en-US" sz="1150" dirty="0" err="1"/>
              <a:t>asian</a:t>
            </a:r>
            <a:r>
              <a:rPr lang="en-US" sz="1150" dirty="0"/>
              <a:t> and north </a:t>
            </a:r>
            <a:r>
              <a:rPr lang="en-US" sz="1150" dirty="0" err="1"/>
              <a:t>american</a:t>
            </a:r>
            <a:r>
              <a:rPr lang="en-US" sz="1150" dirty="0"/>
              <a:t> students." Psychological Science 170-175. </a:t>
            </a:r>
          </a:p>
          <a:p>
            <a:pPr marL="182880" indent="-640080">
              <a:spcBef>
                <a:spcPts val="600"/>
              </a:spcBef>
            </a:pPr>
            <a:r>
              <a:rPr lang="en-US" sz="1150" dirty="0"/>
              <a:t>Cheung, G. W., and R. B. </a:t>
            </a:r>
            <a:r>
              <a:rPr lang="en-US" sz="1150" dirty="0" err="1"/>
              <a:t>Rensvold</a:t>
            </a:r>
            <a:r>
              <a:rPr lang="en-US" sz="1150" dirty="0"/>
              <a:t>. 2000. "Assessing extreme and acquiescence response sets in cross-cultural research using structural equations modeling." Journal of Cross-Cultural Psychology 187-212. </a:t>
            </a:r>
          </a:p>
          <a:p>
            <a:pPr marL="182880" indent="-640080">
              <a:spcBef>
                <a:spcPts val="600"/>
              </a:spcBef>
            </a:pPr>
            <a:r>
              <a:rPr lang="en-US" sz="1150" dirty="0"/>
              <a:t>Haahr, J. H., T. K. Nielsen, M. E. Hansen, and S. T. Nielsen. 2005. "Explaining student performance: Evidence from the international PISA, TIMSS and PIRLS surveys." Danish Technological Institute. </a:t>
            </a:r>
          </a:p>
          <a:p>
            <a:pPr marL="182880" indent="-640080">
              <a:spcBef>
                <a:spcPts val="600"/>
              </a:spcBef>
            </a:pPr>
            <a:r>
              <a:rPr lang="en-US" sz="1150" dirty="0"/>
              <a:t>He, Jia, and </a:t>
            </a:r>
            <a:r>
              <a:rPr lang="en-US" sz="1150" dirty="0" err="1"/>
              <a:t>Fons</a:t>
            </a:r>
            <a:r>
              <a:rPr lang="en-US" sz="1150" dirty="0"/>
              <a:t> Van de </a:t>
            </a:r>
            <a:r>
              <a:rPr lang="en-US" sz="1150" dirty="0" err="1"/>
              <a:t>Vijver</a:t>
            </a:r>
            <a:r>
              <a:rPr lang="en-US" sz="1150" dirty="0"/>
              <a:t>. 2016. "Correcting for scale usage differences among Latin American countries, Portugal, and Spain in PISA." RELIEVE. </a:t>
            </a:r>
          </a:p>
          <a:p>
            <a:pPr marL="182880" indent="-640080">
              <a:spcBef>
                <a:spcPts val="600"/>
              </a:spcBef>
            </a:pPr>
            <a:r>
              <a:rPr lang="en-US" sz="1150" dirty="0"/>
              <a:t>He, Jia, Janine Buchholz, and </a:t>
            </a:r>
            <a:r>
              <a:rPr lang="en-US" sz="1150" dirty="0" err="1"/>
              <a:t>Eckhard</a:t>
            </a:r>
            <a:r>
              <a:rPr lang="en-US" sz="1150" dirty="0"/>
              <a:t> </a:t>
            </a:r>
            <a:r>
              <a:rPr lang="en-US" sz="1150" dirty="0" err="1"/>
              <a:t>Klieme</a:t>
            </a:r>
            <a:r>
              <a:rPr lang="en-US" sz="1150" dirty="0"/>
              <a:t>. 2017. "Effects of anchoring vignettes on comparability and predictive validity of student self-reports in 64 cultures." Journal of Cross-Cultural Psychology 319-334. </a:t>
            </a:r>
          </a:p>
          <a:p>
            <a:pPr marL="182880" indent="-640080">
              <a:spcBef>
                <a:spcPts val="600"/>
              </a:spcBef>
            </a:pPr>
            <a:r>
              <a:rPr lang="en-US" sz="1150" dirty="0" err="1"/>
              <a:t>Javaras</a:t>
            </a:r>
            <a:r>
              <a:rPr lang="en-US" sz="1150" dirty="0"/>
              <a:t>, K. N., and B. D. Ripley. 2007. "An "Unfolding" latent variable model for </a:t>
            </a:r>
            <a:r>
              <a:rPr lang="en-US" sz="1150" dirty="0" err="1"/>
              <a:t>likert</a:t>
            </a:r>
            <a:r>
              <a:rPr lang="en-US" sz="1150" dirty="0"/>
              <a:t> attitude data: Drawing inferences adjusted for response style." Journal of the American Statistical Association 454-463. </a:t>
            </a:r>
          </a:p>
          <a:p>
            <a:pPr marL="182880" indent="-640080">
              <a:spcBef>
                <a:spcPts val="600"/>
              </a:spcBef>
            </a:pPr>
            <a:r>
              <a:rPr lang="en-US" sz="1150" dirty="0"/>
              <a:t>King, G., C. J. L. Murray, J. A. Salomon, and A. Tandon. 2004. "Enhancing the validity and cross-cultural comparability of measurement in survey research." American Political Science Review 341-355. </a:t>
            </a:r>
          </a:p>
          <a:p>
            <a:pPr marL="182880" indent="-640080">
              <a:spcBef>
                <a:spcPts val="600"/>
              </a:spcBef>
            </a:pPr>
            <a:r>
              <a:rPr lang="en-US" sz="1150" dirty="0" err="1"/>
              <a:t>Kyllonen</a:t>
            </a:r>
            <a:r>
              <a:rPr lang="en-US" sz="1150" dirty="0"/>
              <a:t>, Patrick C., and Jonas P. </a:t>
            </a:r>
            <a:r>
              <a:rPr lang="en-US" sz="1150" dirty="0" err="1"/>
              <a:t>Bertling</a:t>
            </a:r>
            <a:r>
              <a:rPr lang="en-US" sz="1150" dirty="0"/>
              <a:t>. 2014. "Innovative questionnaire assessment methods to increase cross-country comparability." Edited by Leslie Rutkowski, Matthias von </a:t>
            </a:r>
            <a:r>
              <a:rPr lang="en-US" sz="1150" dirty="0" err="1"/>
              <a:t>Davier</a:t>
            </a:r>
            <a:r>
              <a:rPr lang="en-US" sz="1150" dirty="0"/>
              <a:t> and David Rutkowski. Handbook of International Large-Scale Assessment: Background, Technical Issues, and Methods of Data Analysis (CRC Press). </a:t>
            </a:r>
          </a:p>
          <a:p>
            <a:pPr marL="182880" indent="-640080">
              <a:spcBef>
                <a:spcPts val="600"/>
              </a:spcBef>
            </a:pPr>
            <a:r>
              <a:rPr lang="en-US" sz="1150" dirty="0"/>
              <a:t>Loveless, Tom. 2017. The 2017 Brown Center report on American education: How well are American students learning? The Brookings Institution, Washington D.C.: The Brookings Institution. </a:t>
            </a:r>
            <a:r>
              <a:rPr lang="en-US" sz="1150" dirty="0" err="1"/>
              <a:t>Ludeke</a:t>
            </a:r>
            <a:r>
              <a:rPr lang="en-US" sz="1150" dirty="0"/>
              <a:t>, S. G., Y. J. Weisberg, and C. G. DeYoung. 2013. "</a:t>
            </a:r>
            <a:r>
              <a:rPr lang="en-US" sz="1150" dirty="0" err="1"/>
              <a:t>Idiographically</a:t>
            </a:r>
            <a:r>
              <a:rPr lang="en-US" sz="1150" dirty="0"/>
              <a:t> desirable responding: Individual differences in perceived trait desirability predict overclaiming." European Journal of Personality 580-592. </a:t>
            </a:r>
          </a:p>
          <a:p>
            <a:pPr marL="182880" indent="-640080">
              <a:spcBef>
                <a:spcPts val="600"/>
              </a:spcBef>
            </a:pPr>
            <a:r>
              <a:rPr lang="en-US" sz="1150" dirty="0" err="1"/>
              <a:t>Ludeke</a:t>
            </a:r>
            <a:r>
              <a:rPr lang="en-US" sz="1150" dirty="0"/>
              <a:t>, Steven, and Guido </a:t>
            </a:r>
            <a:r>
              <a:rPr lang="en-US" sz="1150" dirty="0" err="1"/>
              <a:t>Makransky</a:t>
            </a:r>
            <a:r>
              <a:rPr lang="en-US" sz="1150" dirty="0"/>
              <a:t>. 2015. "Does the over-claiming questionnaire measure overclaiming? Absent convergent validity in a large community sample." Psychological Assessment. </a:t>
            </a:r>
          </a:p>
          <a:p>
            <a:pPr marL="182880" indent="-640080">
              <a:spcBef>
                <a:spcPts val="600"/>
              </a:spcBef>
            </a:pPr>
            <a:r>
              <a:rPr lang="en-US" sz="1150" dirty="0"/>
              <a:t>Marin, G., R. J. </a:t>
            </a:r>
            <a:r>
              <a:rPr lang="en-US" sz="1150" dirty="0" err="1"/>
              <a:t>Gamba</a:t>
            </a:r>
            <a:r>
              <a:rPr lang="en-US" sz="1150" dirty="0"/>
              <a:t>, and B. V. Marin. 1992. "Extreme response style and acquiescence among </a:t>
            </a:r>
            <a:r>
              <a:rPr lang="en-US" sz="1150" dirty="0" err="1"/>
              <a:t>hispanics</a:t>
            </a:r>
            <a:r>
              <a:rPr lang="en-US" sz="1150" dirty="0"/>
              <a:t>: The role of acculturation and education." Journal of Cross-Cultural Psychology 498-509. </a:t>
            </a:r>
          </a:p>
          <a:p>
            <a:pPr marL="182880" indent="-640080">
              <a:spcBef>
                <a:spcPts val="600"/>
              </a:spcBef>
            </a:pPr>
            <a:r>
              <a:rPr lang="en-US" sz="1150" dirty="0"/>
              <a:t>Noun Project (</a:t>
            </a:r>
            <a:r>
              <a:rPr lang="en-US" sz="1100" dirty="0" err="1"/>
              <a:t>Becris</a:t>
            </a:r>
            <a:r>
              <a:rPr lang="en-US" sz="1100" dirty="0"/>
              <a:t>, </a:t>
            </a:r>
            <a:r>
              <a:rPr lang="en-US" sz="1100" dirty="0" err="1"/>
              <a:t>ProSymbols</a:t>
            </a:r>
            <a:r>
              <a:rPr lang="en-US" sz="1100" dirty="0"/>
              <a:t>, Vectors Market, K, </a:t>
            </a:r>
            <a:r>
              <a:rPr lang="en-US" sz="1100" dirty="0" err="1"/>
              <a:t>Dilakuscan</a:t>
            </a:r>
            <a:r>
              <a:rPr lang="en-US" sz="1100" dirty="0"/>
              <a:t>) provides icons</a:t>
            </a:r>
            <a:endParaRPr lang="en-US" sz="1150" dirty="0"/>
          </a:p>
          <a:p>
            <a:pPr marL="182880" indent="-640080">
              <a:spcBef>
                <a:spcPts val="600"/>
              </a:spcBef>
            </a:pPr>
            <a:r>
              <a:rPr lang="en-US" sz="1150" dirty="0"/>
              <a:t>OECD. 2014. The PISA 2012 Technical Report. OECD, Paris: OECD. </a:t>
            </a:r>
          </a:p>
          <a:p>
            <a:pPr marL="182880" indent="-640080">
              <a:spcBef>
                <a:spcPts val="600"/>
              </a:spcBef>
            </a:pPr>
            <a:r>
              <a:rPr lang="en-US" sz="1150" dirty="0" err="1"/>
              <a:t>Paulhus</a:t>
            </a:r>
            <a:r>
              <a:rPr lang="en-US" sz="1150" dirty="0"/>
              <a:t>, D. L. 2002. "Socially desirable responding: The evolution of a construct." Edited by H. I. Braun, D. N. Jackson and D. E. Wiley. The role of constructs in psychological and educational measurement 49-69. </a:t>
            </a:r>
          </a:p>
          <a:p>
            <a:pPr marL="182880" indent="-640080">
              <a:spcBef>
                <a:spcPts val="600"/>
              </a:spcBef>
            </a:pPr>
            <a:r>
              <a:rPr lang="en-US" sz="1150" dirty="0" err="1"/>
              <a:t>Paulhus</a:t>
            </a:r>
            <a:r>
              <a:rPr lang="en-US" sz="1150" dirty="0"/>
              <a:t>, D. L., P. D. Harms, M. N. Bruce, and D. C. </a:t>
            </a:r>
            <a:r>
              <a:rPr lang="en-US" sz="1150" dirty="0" err="1"/>
              <a:t>Lysy</a:t>
            </a:r>
            <a:r>
              <a:rPr lang="en-US" sz="1150" dirty="0"/>
              <a:t>. 2003. "The over-claiming technique: Measuring self-enhancement independent of ability." Journal of Personality and Social Psychology 890-904. </a:t>
            </a:r>
          </a:p>
          <a:p>
            <a:pPr marL="182880" indent="-640080">
              <a:spcBef>
                <a:spcPts val="600"/>
              </a:spcBef>
            </a:pPr>
            <a:r>
              <a:rPr lang="en-US" sz="1150" dirty="0"/>
              <a:t>Rossi, P. E., Z. </a:t>
            </a:r>
            <a:r>
              <a:rPr lang="en-US" sz="1150" dirty="0" err="1"/>
              <a:t>Gilula</a:t>
            </a:r>
            <a:r>
              <a:rPr lang="en-US" sz="1150" dirty="0"/>
              <a:t>, and G. M. Allenby. 2001. "Overcoming scale usage heterogeneity: A Bayesian hierarchical approach." Journal of the American Statistical Association 20-31. </a:t>
            </a:r>
          </a:p>
          <a:p>
            <a:pPr marL="182880" indent="-640080">
              <a:spcBef>
                <a:spcPts val="600"/>
              </a:spcBef>
            </a:pPr>
            <a:r>
              <a:rPr lang="en-US" sz="1150" dirty="0"/>
              <a:t>Thomson, Sue, Lisa De </a:t>
            </a:r>
            <a:r>
              <a:rPr lang="en-US" sz="1150" dirty="0" err="1"/>
              <a:t>Bortoli</a:t>
            </a:r>
            <a:r>
              <a:rPr lang="en-US" sz="1150" dirty="0"/>
              <a:t>, and Catherine Underwood. 2017. PISA 2015: Reporting Australia’s results. Australian Council for Educational Research, </a:t>
            </a:r>
            <a:r>
              <a:rPr lang="en-US" sz="1150" dirty="0" err="1"/>
              <a:t>Camberwell</a:t>
            </a:r>
            <a:r>
              <a:rPr lang="en-US" sz="1150" dirty="0"/>
              <a:t>, Victoria: Australian Council for Educational Research. </a:t>
            </a:r>
          </a:p>
          <a:p>
            <a:pPr marL="182880" indent="-640080">
              <a:spcBef>
                <a:spcPts val="600"/>
              </a:spcBef>
            </a:pPr>
            <a:r>
              <a:rPr lang="en-US" sz="1150" dirty="0"/>
              <a:t>Watkins, D., and S. Cheung. 1995. "Culture, gender, and response bias: An analysis of re-</a:t>
            </a:r>
            <a:r>
              <a:rPr lang="en-US" sz="1150" dirty="0" err="1"/>
              <a:t>sponses</a:t>
            </a:r>
            <a:r>
              <a:rPr lang="en-US" sz="1150" dirty="0"/>
              <a:t> to the self-description questionnaire." Journal of Cross-Cultural Psychology 490. </a:t>
            </a:r>
          </a:p>
          <a:p>
            <a:pPr marL="182880" indent="-640080">
              <a:spcBef>
                <a:spcPts val="600"/>
              </a:spcBef>
            </a:pPr>
            <a:r>
              <a:rPr lang="en-US" sz="1150" dirty="0"/>
              <a:t>Zimmerman, J., </a:t>
            </a:r>
            <a:r>
              <a:rPr lang="en-US" sz="1150" dirty="0" err="1"/>
              <a:t>P.K.Broder</a:t>
            </a:r>
            <a:r>
              <a:rPr lang="en-US" sz="1150" dirty="0"/>
              <a:t>, J.J. Shaughnessy, and B.J. Underwood. 1977. "A recognition test of vocabulary using signal-detection measures, and some correlates of word and nonword recognition." Intelligence 5-31.</a:t>
            </a:r>
          </a:p>
        </p:txBody>
      </p:sp>
      <p:sp>
        <p:nvSpPr>
          <p:cNvPr id="4" name="Slide Number Placeholder 3"/>
          <p:cNvSpPr>
            <a:spLocks noGrp="1"/>
          </p:cNvSpPr>
          <p:nvPr>
            <p:ph type="sldNum" sz="quarter" idx="15"/>
          </p:nvPr>
        </p:nvSpPr>
        <p:spPr>
          <a:xfrm>
            <a:off x="11855812" y="6521791"/>
            <a:ext cx="124805" cy="153888"/>
          </a:xfrm>
        </p:spPr>
        <p:txBody>
          <a:bodyPr numCol="3" spcCol="91440"/>
          <a:lstStyle/>
          <a:p>
            <a:fld id="{99A20822-4A49-4D36-86E3-300BA48D3F00}" type="slidenum">
              <a:rPr lang="en-US" smtClean="0"/>
              <a:pPr/>
              <a:t>13</a:t>
            </a:fld>
            <a:endParaRPr lang="en-US" dirty="0"/>
          </a:p>
        </p:txBody>
      </p:sp>
      <p:sp>
        <p:nvSpPr>
          <p:cNvPr id="3" name="Title 2"/>
          <p:cNvSpPr>
            <a:spLocks noGrp="1"/>
          </p:cNvSpPr>
          <p:nvPr>
            <p:ph type="title"/>
          </p:nvPr>
        </p:nvSpPr>
        <p:spPr>
          <a:xfrm>
            <a:off x="457200" y="0"/>
            <a:ext cx="10765681" cy="576197"/>
          </a:xfrm>
        </p:spPr>
        <p:txBody>
          <a:bodyPr numCol="3" spcCol="91440"/>
          <a:lstStyle/>
          <a:p>
            <a:r>
              <a:rPr lang="en-US" dirty="0"/>
              <a:t>References</a:t>
            </a:r>
          </a:p>
        </p:txBody>
      </p:sp>
    </p:spTree>
    <p:extLst>
      <p:ext uri="{BB962C8B-B14F-4D97-AF65-F5344CB8AC3E}">
        <p14:creationId xmlns:p14="http://schemas.microsoft.com/office/powerpoint/2010/main" val="2154251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D5664D-3C24-4AB2-9823-6FC3B1927856}"/>
              </a:ext>
            </a:extLst>
          </p:cNvPr>
          <p:cNvSpPr>
            <a:spLocks noGrp="1"/>
          </p:cNvSpPr>
          <p:nvPr>
            <p:ph type="body" sz="quarter" idx="11"/>
          </p:nvPr>
        </p:nvSpPr>
        <p:spPr>
          <a:xfrm>
            <a:off x="445414" y="2389362"/>
            <a:ext cx="8556522" cy="521208"/>
          </a:xfrm>
        </p:spPr>
        <p:txBody>
          <a:bodyPr/>
          <a:lstStyle/>
          <a:p>
            <a:r>
              <a:rPr lang="en-US" dirty="0"/>
              <a:t>RESEARCH ASSOCIATE</a:t>
            </a:r>
          </a:p>
        </p:txBody>
      </p:sp>
      <p:sp>
        <p:nvSpPr>
          <p:cNvPr id="3" name="Footer Placeholder 2">
            <a:extLst>
              <a:ext uri="{FF2B5EF4-FFF2-40B4-BE49-F238E27FC236}">
                <a16:creationId xmlns:a16="http://schemas.microsoft.com/office/drawing/2014/main" id="{4B13EE5D-A225-4846-A37A-53940D4DFE69}"/>
              </a:ext>
            </a:extLst>
          </p:cNvPr>
          <p:cNvSpPr>
            <a:spLocks noGrp="1"/>
          </p:cNvSpPr>
          <p:nvPr>
            <p:ph type="ftr" sz="quarter" idx="13"/>
          </p:nvPr>
        </p:nvSpPr>
        <p:spPr/>
        <p:txBody>
          <a:bodyPr/>
          <a:lstStyle/>
          <a:p>
            <a:pPr>
              <a:spcBef>
                <a:spcPts val="1200"/>
              </a:spcBef>
              <a:buFont typeface="Arial" panose="020B0604020202020204" pitchFamily="34" charset="0"/>
              <a:buNone/>
            </a:pPr>
            <a:r>
              <a:rPr lang="en-US" dirty="0">
                <a:solidFill>
                  <a:srgbClr val="FFFFFF"/>
                </a:solidFill>
              </a:rPr>
              <a:t>Copyright © 20XX American Institutes for Research. All rights reserved.</a:t>
            </a:r>
          </a:p>
        </p:txBody>
      </p:sp>
      <p:sp>
        <p:nvSpPr>
          <p:cNvPr id="4" name="Title 3">
            <a:extLst>
              <a:ext uri="{FF2B5EF4-FFF2-40B4-BE49-F238E27FC236}">
                <a16:creationId xmlns:a16="http://schemas.microsoft.com/office/drawing/2014/main" id="{5FC67BAA-B6AA-453C-A594-1AB892528AFE}"/>
              </a:ext>
            </a:extLst>
          </p:cNvPr>
          <p:cNvSpPr>
            <a:spLocks noGrp="1"/>
          </p:cNvSpPr>
          <p:nvPr>
            <p:ph type="title"/>
          </p:nvPr>
        </p:nvSpPr>
        <p:spPr>
          <a:xfrm>
            <a:off x="443152" y="1700691"/>
            <a:ext cx="8558784" cy="382529"/>
          </a:xfrm>
        </p:spPr>
        <p:txBody>
          <a:bodyPr/>
          <a:lstStyle/>
          <a:p>
            <a:r>
              <a:rPr lang="en-US" dirty="0"/>
              <a:t>Yuqi Liao</a:t>
            </a:r>
          </a:p>
        </p:txBody>
      </p:sp>
      <p:pic>
        <p:nvPicPr>
          <p:cNvPr id="6" name="Picture 5">
            <a:extLst>
              <a:ext uri="{FF2B5EF4-FFF2-40B4-BE49-F238E27FC236}">
                <a16:creationId xmlns:a16="http://schemas.microsoft.com/office/drawing/2014/main" id="{FCC4B338-B73F-47B2-8F3E-FBA686905A8F}"/>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7134490" y="3670675"/>
            <a:ext cx="2347811" cy="2347811"/>
          </a:xfrm>
          <a:prstGeom prst="rect">
            <a:avLst/>
          </a:prstGeom>
        </p:spPr>
      </p:pic>
      <p:pic>
        <p:nvPicPr>
          <p:cNvPr id="7" name="Picture 6">
            <a:extLst>
              <a:ext uri="{FF2B5EF4-FFF2-40B4-BE49-F238E27FC236}">
                <a16:creationId xmlns:a16="http://schemas.microsoft.com/office/drawing/2014/main" id="{66454460-2D16-4FA2-9570-042C86673F88}"/>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21568" r="21446" b="15434"/>
          <a:stretch/>
        </p:blipFill>
        <p:spPr>
          <a:xfrm>
            <a:off x="382044" y="3644826"/>
            <a:ext cx="1572016" cy="2332832"/>
          </a:xfrm>
          <a:prstGeom prst="rect">
            <a:avLst/>
          </a:prstGeom>
        </p:spPr>
      </p:pic>
      <p:sp>
        <p:nvSpPr>
          <p:cNvPr id="9" name="Text Placeholder 1">
            <a:extLst>
              <a:ext uri="{FF2B5EF4-FFF2-40B4-BE49-F238E27FC236}">
                <a16:creationId xmlns:a16="http://schemas.microsoft.com/office/drawing/2014/main" id="{54E00EF8-35A7-48FC-8630-A86BEA4E9FA4}"/>
              </a:ext>
            </a:extLst>
          </p:cNvPr>
          <p:cNvSpPr txBox="1">
            <a:spLocks/>
          </p:cNvSpPr>
          <p:nvPr/>
        </p:nvSpPr>
        <p:spPr>
          <a:xfrm>
            <a:off x="457200" y="3683449"/>
            <a:ext cx="8556522" cy="521208"/>
          </a:xfrm>
          <a:prstGeom prst="rect">
            <a:avLst/>
          </a:prstGeom>
          <a:ln>
            <a:noFill/>
          </a:ln>
        </p:spPr>
        <p:txBody>
          <a:bodyPr vert="horz" lIns="0" tIns="0" rIns="0" bIns="0" rtlCol="0">
            <a:noAutofit/>
          </a:bodyPr>
          <a:lstStyle>
            <a:lvl1pPr marL="0" marR="0" indent="0" algn="ctr" defTabSz="685800" rtl="0" eaLnBrk="1" fontAlgn="auto" latinLnBrk="0" hangingPunct="1">
              <a:lnSpc>
                <a:spcPct val="140000"/>
              </a:lnSpc>
              <a:spcBef>
                <a:spcPts val="0"/>
              </a:spcBef>
              <a:spcAft>
                <a:spcPts val="0"/>
              </a:spcAft>
              <a:buClr>
                <a:schemeClr val="tx1"/>
              </a:buClr>
              <a:buSzPct val="100000"/>
              <a:buFont typeface="Times New Roman" panose="02020603050405020304" pitchFamily="18" charset="0"/>
              <a:buNone/>
              <a:tabLst/>
              <a:defRPr sz="1800" b="0" i="0" kern="1200" cap="all" baseline="0">
                <a:solidFill>
                  <a:schemeClr val="bg1"/>
                </a:solidFill>
                <a:latin typeface="+mn-lt"/>
                <a:ea typeface="Calibri"/>
                <a:cs typeface="Calibri"/>
              </a:defRPr>
            </a:lvl1pPr>
            <a:lvl2pPr marL="64008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2400" b="0" i="0" kern="1200">
                <a:solidFill>
                  <a:schemeClr val="tx1"/>
                </a:solidFill>
                <a:latin typeface="+mn-lt"/>
                <a:ea typeface="Calibri"/>
                <a:cs typeface="Calibri"/>
              </a:defRPr>
            </a:lvl2pPr>
            <a:lvl3pPr marL="100584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2400" b="0" i="0" kern="1200">
                <a:solidFill>
                  <a:schemeClr val="tx1"/>
                </a:solidFill>
                <a:latin typeface="+mn-lt"/>
                <a:ea typeface="Calibri"/>
                <a:cs typeface="Calibri"/>
              </a:defRPr>
            </a:lvl3pPr>
            <a:lvl4pPr marL="1325880" marR="0" indent="-320040" algn="l" defTabSz="685800" rtl="0" eaLnBrk="1" fontAlgn="auto" latinLnBrk="0" hangingPunct="1">
              <a:lnSpc>
                <a:spcPct val="125000"/>
              </a:lnSpc>
              <a:spcBef>
                <a:spcPts val="1800"/>
              </a:spcBef>
              <a:spcAft>
                <a:spcPts val="0"/>
              </a:spcAft>
              <a:buClr>
                <a:schemeClr val="tx1"/>
              </a:buClr>
              <a:buSzPct val="110000"/>
              <a:buFont typeface="Calibri" panose="020F0502020204030204" pitchFamily="34" charset="0"/>
              <a:buChar char="◦"/>
              <a:tabLst/>
              <a:defRPr sz="2400" b="0" i="0" kern="1200">
                <a:solidFill>
                  <a:schemeClr val="tx1"/>
                </a:solidFill>
                <a:latin typeface="+mn-lt"/>
                <a:ea typeface="Calibri"/>
                <a:cs typeface="Calibri"/>
              </a:defRPr>
            </a:lvl4pPr>
            <a:lvl5pPr marL="164592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2400" b="0" i="0" kern="1200">
                <a:solidFill>
                  <a:schemeClr val="tx1"/>
                </a:solidFill>
                <a:latin typeface="+mn-lt"/>
                <a:ea typeface="Calibri"/>
                <a:cs typeface="Calibri"/>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r>
              <a:rPr lang="en-US" dirty="0"/>
              <a:t>Senior Researcher</a:t>
            </a:r>
          </a:p>
        </p:txBody>
      </p:sp>
      <p:sp>
        <p:nvSpPr>
          <p:cNvPr id="10" name="Title 3">
            <a:extLst>
              <a:ext uri="{FF2B5EF4-FFF2-40B4-BE49-F238E27FC236}">
                <a16:creationId xmlns:a16="http://schemas.microsoft.com/office/drawing/2014/main" id="{FE4BB5FC-51D0-4AE4-9BCD-CD4F27CEF8FA}"/>
              </a:ext>
            </a:extLst>
          </p:cNvPr>
          <p:cNvSpPr txBox="1">
            <a:spLocks/>
          </p:cNvSpPr>
          <p:nvPr/>
        </p:nvSpPr>
        <p:spPr>
          <a:xfrm>
            <a:off x="461962" y="2882326"/>
            <a:ext cx="8558784" cy="521208"/>
          </a:xfrm>
          <a:prstGeom prst="rect">
            <a:avLst/>
          </a:prstGeom>
        </p:spPr>
        <p:txBody>
          <a:bodyPr vert="horz" lIns="0" tIns="0" rIns="0" bIns="0" rtlCol="0" anchor="b" anchorCtr="0">
            <a:normAutofit/>
          </a:bodyPr>
          <a:lstStyle>
            <a:lvl1pPr algn="ctr" defTabSz="685800" rtl="0" eaLnBrk="1" latinLnBrk="0" hangingPunct="1">
              <a:lnSpc>
                <a:spcPct val="100000"/>
              </a:lnSpc>
              <a:spcBef>
                <a:spcPct val="0"/>
              </a:spcBef>
              <a:buNone/>
              <a:defRPr lang="en-US" sz="2400" b="0" i="0" kern="1200" cap="all" spc="300" baseline="0" dirty="0">
                <a:solidFill>
                  <a:schemeClr val="bg1"/>
                </a:solidFill>
                <a:latin typeface="+mn-lt"/>
                <a:ea typeface="Calibri"/>
                <a:cs typeface="Calibri"/>
              </a:defRPr>
            </a:lvl1pPr>
          </a:lstStyle>
          <a:p>
            <a:r>
              <a:rPr lang="en-US" dirty="0"/>
              <a:t>Jasmine Park</a:t>
            </a:r>
          </a:p>
        </p:txBody>
      </p:sp>
      <p:sp>
        <p:nvSpPr>
          <p:cNvPr id="11" name="Title 3">
            <a:extLst>
              <a:ext uri="{FF2B5EF4-FFF2-40B4-BE49-F238E27FC236}">
                <a16:creationId xmlns:a16="http://schemas.microsoft.com/office/drawing/2014/main" id="{EB0495E8-62CF-4462-80B3-4518D6486BAB}"/>
              </a:ext>
            </a:extLst>
          </p:cNvPr>
          <p:cNvSpPr txBox="1">
            <a:spLocks/>
          </p:cNvSpPr>
          <p:nvPr/>
        </p:nvSpPr>
        <p:spPr>
          <a:xfrm>
            <a:off x="461962" y="2094515"/>
            <a:ext cx="8558784" cy="305428"/>
          </a:xfrm>
          <a:prstGeom prst="rect">
            <a:avLst/>
          </a:prstGeom>
        </p:spPr>
        <p:txBody>
          <a:bodyPr vert="horz" lIns="0" tIns="0" rIns="0" bIns="0" rtlCol="0" anchor="b" anchorCtr="0">
            <a:normAutofit/>
          </a:bodyPr>
          <a:lstStyle>
            <a:lvl1pPr algn="ctr" defTabSz="685800" rtl="0" eaLnBrk="1" latinLnBrk="0" hangingPunct="1">
              <a:lnSpc>
                <a:spcPct val="100000"/>
              </a:lnSpc>
              <a:spcBef>
                <a:spcPct val="0"/>
              </a:spcBef>
              <a:buNone/>
              <a:defRPr lang="en-US" sz="2400" b="0" i="0" kern="1200" cap="all" spc="300" baseline="0" dirty="0">
                <a:solidFill>
                  <a:schemeClr val="bg1"/>
                </a:solidFill>
                <a:latin typeface="+mn-lt"/>
                <a:ea typeface="Calibri"/>
                <a:cs typeface="Calibri"/>
              </a:defRPr>
            </a:lvl1pPr>
          </a:lstStyle>
          <a:p>
            <a:r>
              <a:rPr lang="en-US" sz="1400" dirty="0"/>
              <a:t>yliao@air.org</a:t>
            </a:r>
          </a:p>
        </p:txBody>
      </p:sp>
      <p:sp>
        <p:nvSpPr>
          <p:cNvPr id="12" name="Title 3">
            <a:extLst>
              <a:ext uri="{FF2B5EF4-FFF2-40B4-BE49-F238E27FC236}">
                <a16:creationId xmlns:a16="http://schemas.microsoft.com/office/drawing/2014/main" id="{CAAB81C6-F6CE-4E7C-900F-476A3FCEC93B}"/>
              </a:ext>
            </a:extLst>
          </p:cNvPr>
          <p:cNvSpPr txBox="1">
            <a:spLocks/>
          </p:cNvSpPr>
          <p:nvPr/>
        </p:nvSpPr>
        <p:spPr>
          <a:xfrm>
            <a:off x="454938" y="3367795"/>
            <a:ext cx="8558784" cy="305428"/>
          </a:xfrm>
          <a:prstGeom prst="rect">
            <a:avLst/>
          </a:prstGeom>
        </p:spPr>
        <p:txBody>
          <a:bodyPr vert="horz" lIns="0" tIns="0" rIns="0" bIns="0" rtlCol="0" anchor="b" anchorCtr="0">
            <a:normAutofit/>
          </a:bodyPr>
          <a:lstStyle>
            <a:lvl1pPr algn="ctr" defTabSz="685800" rtl="0" eaLnBrk="1" latinLnBrk="0" hangingPunct="1">
              <a:lnSpc>
                <a:spcPct val="100000"/>
              </a:lnSpc>
              <a:spcBef>
                <a:spcPct val="0"/>
              </a:spcBef>
              <a:buNone/>
              <a:defRPr lang="en-US" sz="2400" b="0" i="0" kern="1200" cap="all" spc="300" baseline="0" dirty="0">
                <a:solidFill>
                  <a:schemeClr val="bg1"/>
                </a:solidFill>
                <a:latin typeface="+mn-lt"/>
                <a:ea typeface="Calibri"/>
                <a:cs typeface="Calibri"/>
              </a:defRPr>
            </a:lvl1pPr>
          </a:lstStyle>
          <a:p>
            <a:r>
              <a:rPr lang="en-US" sz="1400" dirty="0"/>
              <a:t>bpark@air.org</a:t>
            </a:r>
          </a:p>
        </p:txBody>
      </p:sp>
    </p:spTree>
    <p:extLst>
      <p:ext uri="{BB962C8B-B14F-4D97-AF65-F5344CB8AC3E}">
        <p14:creationId xmlns:p14="http://schemas.microsoft.com/office/powerpoint/2010/main" val="1736915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317BF094-E7D8-4653-805B-BB6721A1994A}"/>
              </a:ext>
            </a:extLst>
          </p:cNvPr>
          <p:cNvGraphicFramePr>
            <a:graphicFrameLocks noGrp="1"/>
          </p:cNvGraphicFramePr>
          <p:nvPr>
            <p:ph sz="quarter" idx="15"/>
            <p:extLst>
              <p:ext uri="{D42A27DB-BD31-4B8C-83A1-F6EECF244321}">
                <p14:modId xmlns:p14="http://schemas.microsoft.com/office/powerpoint/2010/main" val="2841935354"/>
              </p:ext>
            </p:extLst>
          </p:nvPr>
        </p:nvGraphicFramePr>
        <p:xfrm>
          <a:off x="457832" y="1531307"/>
          <a:ext cx="11337928" cy="3598545"/>
        </p:xfrm>
        <a:graphic>
          <a:graphicData uri="http://schemas.openxmlformats.org/drawingml/2006/table">
            <a:tbl>
              <a:tblPr bandRow="1">
                <a:tableStyleId>{72833802-FEF1-4C79-8D5D-14CF1EAF98D9}</a:tableStyleId>
              </a:tblPr>
              <a:tblGrid>
                <a:gridCol w="1417241">
                  <a:extLst>
                    <a:ext uri="{9D8B030D-6E8A-4147-A177-3AD203B41FA5}">
                      <a16:colId xmlns:a16="http://schemas.microsoft.com/office/drawing/2014/main" val="3197860923"/>
                    </a:ext>
                  </a:extLst>
                </a:gridCol>
                <a:gridCol w="1417241">
                  <a:extLst>
                    <a:ext uri="{9D8B030D-6E8A-4147-A177-3AD203B41FA5}">
                      <a16:colId xmlns:a16="http://schemas.microsoft.com/office/drawing/2014/main" val="3084430410"/>
                    </a:ext>
                  </a:extLst>
                </a:gridCol>
                <a:gridCol w="1417241">
                  <a:extLst>
                    <a:ext uri="{9D8B030D-6E8A-4147-A177-3AD203B41FA5}">
                      <a16:colId xmlns:a16="http://schemas.microsoft.com/office/drawing/2014/main" val="525471912"/>
                    </a:ext>
                  </a:extLst>
                </a:gridCol>
                <a:gridCol w="1417241">
                  <a:extLst>
                    <a:ext uri="{9D8B030D-6E8A-4147-A177-3AD203B41FA5}">
                      <a16:colId xmlns:a16="http://schemas.microsoft.com/office/drawing/2014/main" val="3045923869"/>
                    </a:ext>
                  </a:extLst>
                </a:gridCol>
                <a:gridCol w="1417241">
                  <a:extLst>
                    <a:ext uri="{9D8B030D-6E8A-4147-A177-3AD203B41FA5}">
                      <a16:colId xmlns:a16="http://schemas.microsoft.com/office/drawing/2014/main" val="2827945540"/>
                    </a:ext>
                  </a:extLst>
                </a:gridCol>
                <a:gridCol w="1417241">
                  <a:extLst>
                    <a:ext uri="{9D8B030D-6E8A-4147-A177-3AD203B41FA5}">
                      <a16:colId xmlns:a16="http://schemas.microsoft.com/office/drawing/2014/main" val="277370298"/>
                    </a:ext>
                  </a:extLst>
                </a:gridCol>
                <a:gridCol w="1417241">
                  <a:extLst>
                    <a:ext uri="{9D8B030D-6E8A-4147-A177-3AD203B41FA5}">
                      <a16:colId xmlns:a16="http://schemas.microsoft.com/office/drawing/2014/main" val="2271846837"/>
                    </a:ext>
                  </a:extLst>
                </a:gridCol>
                <a:gridCol w="1417241">
                  <a:extLst>
                    <a:ext uri="{9D8B030D-6E8A-4147-A177-3AD203B41FA5}">
                      <a16:colId xmlns:a16="http://schemas.microsoft.com/office/drawing/2014/main" val="292744535"/>
                    </a:ext>
                  </a:extLst>
                </a:gridCol>
              </a:tblGrid>
              <a:tr h="370840">
                <a:tc>
                  <a:txBody>
                    <a:bodyPr/>
                    <a:lstStyle/>
                    <a:p>
                      <a:pPr algn="l" fontAlgn="b"/>
                      <a:r>
                        <a:rPr lang="en-US" sz="1600" b="1" i="0" u="none" strike="noStrike" dirty="0">
                          <a:effectLst/>
                          <a:latin typeface="Arial" panose="020B0604020202020204" pitchFamily="34" charset="0"/>
                        </a:rPr>
                        <a:t>Albania</a:t>
                      </a:r>
                    </a:p>
                  </a:txBody>
                  <a:tcPr marL="9525" marR="9525" marT="9525" marB="0" anchor="b"/>
                </a:tc>
                <a:tc>
                  <a:txBody>
                    <a:bodyPr/>
                    <a:lstStyle/>
                    <a:p>
                      <a:pPr algn="l" fontAlgn="b"/>
                      <a:r>
                        <a:rPr lang="en-US" sz="1600" b="1" i="0" u="none" strike="noStrike" dirty="0">
                          <a:effectLst/>
                          <a:latin typeface="Arial" panose="020B0604020202020204" pitchFamily="34" charset="0"/>
                        </a:rPr>
                        <a:t>Chile</a:t>
                      </a:r>
                    </a:p>
                  </a:txBody>
                  <a:tcPr marL="9525" marR="9525" marT="9525" marB="0" anchor="b"/>
                </a:tc>
                <a:tc>
                  <a:txBody>
                    <a:bodyPr/>
                    <a:lstStyle/>
                    <a:p>
                      <a:pPr algn="l" fontAlgn="b"/>
                      <a:r>
                        <a:rPr lang="en-US" sz="1600" b="1" i="0" u="none" strike="noStrike" dirty="0">
                          <a:effectLst/>
                          <a:latin typeface="Arial" panose="020B0604020202020204" pitchFamily="34" charset="0"/>
                        </a:rPr>
                        <a:t>Finland</a:t>
                      </a:r>
                    </a:p>
                  </a:txBody>
                  <a:tcPr marL="9525" marR="9525" marT="9525" marB="0" anchor="b"/>
                </a:tc>
                <a:tc>
                  <a:txBody>
                    <a:bodyPr/>
                    <a:lstStyle/>
                    <a:p>
                      <a:pPr algn="l" fontAlgn="b"/>
                      <a:r>
                        <a:rPr lang="en-US" sz="1600" b="1" i="0" u="none" strike="noStrike" dirty="0">
                          <a:effectLst/>
                          <a:latin typeface="Arial" panose="020B0604020202020204" pitchFamily="34" charset="0"/>
                        </a:rPr>
                        <a:t>Ireland</a:t>
                      </a:r>
                    </a:p>
                  </a:txBody>
                  <a:tcPr marL="9525" marR="9525" marT="9525" marB="0" anchor="b"/>
                </a:tc>
                <a:tc>
                  <a:txBody>
                    <a:bodyPr/>
                    <a:lstStyle/>
                    <a:p>
                      <a:pPr algn="l" fontAlgn="b"/>
                      <a:r>
                        <a:rPr lang="en-US" sz="1600" b="1" i="0" u="none" strike="noStrike" dirty="0">
                          <a:effectLst/>
                          <a:latin typeface="Arial" panose="020B0604020202020204" pitchFamily="34" charset="0"/>
                        </a:rPr>
                        <a:t>Liechtenstein</a:t>
                      </a:r>
                    </a:p>
                  </a:txBody>
                  <a:tcPr marL="9525" marR="9525" marT="9525" marB="0" anchor="b"/>
                </a:tc>
                <a:tc>
                  <a:txBody>
                    <a:bodyPr/>
                    <a:lstStyle/>
                    <a:p>
                      <a:pPr algn="l" fontAlgn="b"/>
                      <a:r>
                        <a:rPr lang="en-US" sz="1600" b="1" i="0" u="none" strike="noStrike" dirty="0">
                          <a:effectLst/>
                          <a:latin typeface="Arial" panose="020B0604020202020204" pitchFamily="34" charset="0"/>
                        </a:rPr>
                        <a:t>New Zealand</a:t>
                      </a:r>
                    </a:p>
                  </a:txBody>
                  <a:tcPr marL="9525" marR="9525" marT="9525" marB="0" anchor="b"/>
                </a:tc>
                <a:tc>
                  <a:txBody>
                    <a:bodyPr/>
                    <a:lstStyle/>
                    <a:p>
                      <a:pPr algn="l" fontAlgn="b"/>
                      <a:r>
                        <a:rPr lang="en-US" sz="1600" b="1" i="0" u="none" strike="noStrike" dirty="0">
                          <a:effectLst/>
                          <a:latin typeface="Arial" panose="020B0604020202020204" pitchFamily="34" charset="0"/>
                        </a:rPr>
                        <a:t>Serbia</a:t>
                      </a:r>
                    </a:p>
                  </a:txBody>
                  <a:tcPr marL="9525" marR="9525" marT="9525" marB="0" anchor="b"/>
                </a:tc>
                <a:tc>
                  <a:txBody>
                    <a:bodyPr/>
                    <a:lstStyle/>
                    <a:p>
                      <a:pPr algn="l" fontAlgn="b"/>
                      <a:r>
                        <a:rPr lang="en-US" sz="1600" b="1" i="0" u="none" strike="noStrike" dirty="0">
                          <a:effectLst/>
                          <a:latin typeface="Arial" panose="020B0604020202020204" pitchFamily="34" charset="0"/>
                        </a:rPr>
                        <a:t>Thailand</a:t>
                      </a:r>
                    </a:p>
                  </a:txBody>
                  <a:tcPr marL="9525" marR="9525" marT="9525" marB="0" anchor="b"/>
                </a:tc>
                <a:extLst>
                  <a:ext uri="{0D108BD9-81ED-4DB2-BD59-A6C34878D82A}">
                    <a16:rowId xmlns:a16="http://schemas.microsoft.com/office/drawing/2014/main" val="2369325441"/>
                  </a:ext>
                </a:extLst>
              </a:tr>
              <a:tr h="370840">
                <a:tc>
                  <a:txBody>
                    <a:bodyPr/>
                    <a:lstStyle/>
                    <a:p>
                      <a:pPr algn="l" fontAlgn="b"/>
                      <a:r>
                        <a:rPr lang="en-US" sz="1600" b="1" i="0" u="none" strike="noStrike">
                          <a:effectLst/>
                          <a:latin typeface="Arial" panose="020B0604020202020204" pitchFamily="34" charset="0"/>
                        </a:rPr>
                        <a:t>Argentina</a:t>
                      </a:r>
                    </a:p>
                  </a:txBody>
                  <a:tcPr marL="9525" marR="9525" marT="9525" marB="0" anchor="b"/>
                </a:tc>
                <a:tc>
                  <a:txBody>
                    <a:bodyPr/>
                    <a:lstStyle/>
                    <a:p>
                      <a:pPr algn="l" fontAlgn="b"/>
                      <a:r>
                        <a:rPr lang="en-US" sz="1600" b="1" i="0" u="none" strike="noStrike">
                          <a:effectLst/>
                          <a:latin typeface="Arial" panose="020B0604020202020204" pitchFamily="34" charset="0"/>
                        </a:rPr>
                        <a:t>Chinese Taipei</a:t>
                      </a:r>
                    </a:p>
                  </a:txBody>
                  <a:tcPr marL="9525" marR="9525" marT="9525" marB="0" anchor="b"/>
                </a:tc>
                <a:tc>
                  <a:txBody>
                    <a:bodyPr/>
                    <a:lstStyle/>
                    <a:p>
                      <a:pPr algn="l" fontAlgn="b"/>
                      <a:r>
                        <a:rPr lang="en-US" sz="1600" b="1" i="0" u="none" strike="noStrike">
                          <a:effectLst/>
                          <a:latin typeface="Arial" panose="020B0604020202020204" pitchFamily="34" charset="0"/>
                        </a:rPr>
                        <a:t>France</a:t>
                      </a:r>
                    </a:p>
                  </a:txBody>
                  <a:tcPr marL="9525" marR="9525" marT="9525" marB="0" anchor="b"/>
                </a:tc>
                <a:tc>
                  <a:txBody>
                    <a:bodyPr/>
                    <a:lstStyle/>
                    <a:p>
                      <a:pPr algn="l" fontAlgn="b"/>
                      <a:r>
                        <a:rPr lang="en-US" sz="1600" b="1" i="0" u="none" strike="noStrike">
                          <a:effectLst/>
                          <a:latin typeface="Arial" panose="020B0604020202020204" pitchFamily="34" charset="0"/>
                        </a:rPr>
                        <a:t>Israel</a:t>
                      </a:r>
                    </a:p>
                  </a:txBody>
                  <a:tcPr marL="9525" marR="9525" marT="9525" marB="0" anchor="b"/>
                </a:tc>
                <a:tc>
                  <a:txBody>
                    <a:bodyPr/>
                    <a:lstStyle/>
                    <a:p>
                      <a:pPr algn="l" fontAlgn="b"/>
                      <a:r>
                        <a:rPr lang="en-US" sz="1600" b="1" i="0" u="none" strike="noStrike">
                          <a:effectLst/>
                          <a:latin typeface="Arial" panose="020B0604020202020204" pitchFamily="34" charset="0"/>
                        </a:rPr>
                        <a:t>Lithuania</a:t>
                      </a:r>
                    </a:p>
                  </a:txBody>
                  <a:tcPr marL="9525" marR="9525" marT="9525" marB="0" anchor="b"/>
                </a:tc>
                <a:tc>
                  <a:txBody>
                    <a:bodyPr/>
                    <a:lstStyle/>
                    <a:p>
                      <a:pPr algn="l" fontAlgn="b"/>
                      <a:r>
                        <a:rPr lang="en-US" sz="1600" b="1" i="0" u="none" strike="noStrike">
                          <a:effectLst/>
                          <a:latin typeface="Arial" panose="020B0604020202020204" pitchFamily="34" charset="0"/>
                        </a:rPr>
                        <a:t>Perm(Russian Federation)</a:t>
                      </a:r>
                    </a:p>
                  </a:txBody>
                  <a:tcPr marL="9525" marR="9525" marT="9525" marB="0" anchor="b"/>
                </a:tc>
                <a:tc>
                  <a:txBody>
                    <a:bodyPr/>
                    <a:lstStyle/>
                    <a:p>
                      <a:pPr algn="l" fontAlgn="b"/>
                      <a:r>
                        <a:rPr lang="en-US" sz="1600" b="1" i="0" u="none" strike="noStrike">
                          <a:effectLst/>
                          <a:latin typeface="Arial" panose="020B0604020202020204" pitchFamily="34" charset="0"/>
                        </a:rPr>
                        <a:t>Shanghai-China</a:t>
                      </a:r>
                    </a:p>
                  </a:txBody>
                  <a:tcPr marL="9525" marR="9525" marT="9525" marB="0" anchor="b"/>
                </a:tc>
                <a:tc>
                  <a:txBody>
                    <a:bodyPr/>
                    <a:lstStyle/>
                    <a:p>
                      <a:pPr algn="l" fontAlgn="b"/>
                      <a:r>
                        <a:rPr lang="en-US" sz="1600" b="1" i="0" u="none" strike="noStrike">
                          <a:effectLst/>
                          <a:latin typeface="Arial" panose="020B0604020202020204" pitchFamily="34" charset="0"/>
                        </a:rPr>
                        <a:t>Tunisia</a:t>
                      </a:r>
                    </a:p>
                  </a:txBody>
                  <a:tcPr marL="9525" marR="9525" marT="9525" marB="0" anchor="b"/>
                </a:tc>
                <a:extLst>
                  <a:ext uri="{0D108BD9-81ED-4DB2-BD59-A6C34878D82A}">
                    <a16:rowId xmlns:a16="http://schemas.microsoft.com/office/drawing/2014/main" val="2039799620"/>
                  </a:ext>
                </a:extLst>
              </a:tr>
              <a:tr h="370840">
                <a:tc>
                  <a:txBody>
                    <a:bodyPr/>
                    <a:lstStyle/>
                    <a:p>
                      <a:pPr algn="l" fontAlgn="b"/>
                      <a:r>
                        <a:rPr lang="en-US" sz="1600" b="1" i="0" u="none" strike="noStrike">
                          <a:effectLst/>
                          <a:latin typeface="Arial" panose="020B0604020202020204" pitchFamily="34" charset="0"/>
                        </a:rPr>
                        <a:t>Australia</a:t>
                      </a:r>
                    </a:p>
                  </a:txBody>
                  <a:tcPr marL="9525" marR="9525" marT="9525" marB="0" anchor="b"/>
                </a:tc>
                <a:tc>
                  <a:txBody>
                    <a:bodyPr/>
                    <a:lstStyle/>
                    <a:p>
                      <a:pPr algn="l" fontAlgn="b"/>
                      <a:r>
                        <a:rPr lang="en-US" sz="1600" b="1" i="0" u="none" strike="noStrike">
                          <a:effectLst/>
                          <a:latin typeface="Arial" panose="020B0604020202020204" pitchFamily="34" charset="0"/>
                        </a:rPr>
                        <a:t>Colombia</a:t>
                      </a:r>
                    </a:p>
                  </a:txBody>
                  <a:tcPr marL="9525" marR="9525" marT="9525" marB="0" anchor="b"/>
                </a:tc>
                <a:tc>
                  <a:txBody>
                    <a:bodyPr/>
                    <a:lstStyle/>
                    <a:p>
                      <a:pPr algn="l" fontAlgn="b"/>
                      <a:r>
                        <a:rPr lang="en-US" sz="1600" b="1" i="0" u="none" strike="noStrike">
                          <a:effectLst/>
                          <a:latin typeface="Arial" panose="020B0604020202020204" pitchFamily="34" charset="0"/>
                        </a:rPr>
                        <a:t>Germany</a:t>
                      </a:r>
                    </a:p>
                  </a:txBody>
                  <a:tcPr marL="9525" marR="9525" marT="9525" marB="0" anchor="b"/>
                </a:tc>
                <a:tc>
                  <a:txBody>
                    <a:bodyPr/>
                    <a:lstStyle/>
                    <a:p>
                      <a:pPr algn="l" fontAlgn="b"/>
                      <a:r>
                        <a:rPr lang="en-US" sz="1600" b="1" i="0" u="none" strike="noStrike">
                          <a:effectLst/>
                          <a:latin typeface="Arial" panose="020B0604020202020204" pitchFamily="34" charset="0"/>
                        </a:rPr>
                        <a:t>Italy</a:t>
                      </a:r>
                    </a:p>
                  </a:txBody>
                  <a:tcPr marL="9525" marR="9525" marT="9525" marB="0" anchor="b"/>
                </a:tc>
                <a:tc>
                  <a:txBody>
                    <a:bodyPr/>
                    <a:lstStyle/>
                    <a:p>
                      <a:pPr algn="l" fontAlgn="b"/>
                      <a:r>
                        <a:rPr lang="en-US" sz="1600" b="1" i="0" u="none" strike="noStrike">
                          <a:effectLst/>
                          <a:latin typeface="Arial" panose="020B0604020202020204" pitchFamily="34" charset="0"/>
                        </a:rPr>
                        <a:t>Luxembourg</a:t>
                      </a:r>
                    </a:p>
                  </a:txBody>
                  <a:tcPr marL="9525" marR="9525" marT="9525" marB="0" anchor="b"/>
                </a:tc>
                <a:tc>
                  <a:txBody>
                    <a:bodyPr/>
                    <a:lstStyle/>
                    <a:p>
                      <a:pPr algn="l" fontAlgn="b"/>
                      <a:r>
                        <a:rPr lang="en-US" sz="1600" b="1" i="0" u="none" strike="noStrike">
                          <a:effectLst/>
                          <a:latin typeface="Arial" panose="020B0604020202020204" pitchFamily="34" charset="0"/>
                        </a:rPr>
                        <a:t>Peru</a:t>
                      </a:r>
                    </a:p>
                  </a:txBody>
                  <a:tcPr marL="9525" marR="9525" marT="9525" marB="0" anchor="b"/>
                </a:tc>
                <a:tc>
                  <a:txBody>
                    <a:bodyPr/>
                    <a:lstStyle/>
                    <a:p>
                      <a:pPr algn="l" fontAlgn="b"/>
                      <a:r>
                        <a:rPr lang="en-US" sz="1600" b="1" i="0" u="none" strike="noStrike">
                          <a:effectLst/>
                          <a:latin typeface="Arial" panose="020B0604020202020204" pitchFamily="34" charset="0"/>
                        </a:rPr>
                        <a:t>Singapore</a:t>
                      </a:r>
                    </a:p>
                  </a:txBody>
                  <a:tcPr marL="9525" marR="9525" marT="9525" marB="0" anchor="b"/>
                </a:tc>
                <a:tc>
                  <a:txBody>
                    <a:bodyPr/>
                    <a:lstStyle/>
                    <a:p>
                      <a:pPr algn="l" fontAlgn="b"/>
                      <a:r>
                        <a:rPr lang="en-US" sz="1600" b="1" i="0" u="none" strike="noStrike">
                          <a:effectLst/>
                          <a:latin typeface="Arial" panose="020B0604020202020204" pitchFamily="34" charset="0"/>
                        </a:rPr>
                        <a:t>Turkey</a:t>
                      </a:r>
                    </a:p>
                  </a:txBody>
                  <a:tcPr marL="9525" marR="9525" marT="9525" marB="0" anchor="b"/>
                </a:tc>
                <a:extLst>
                  <a:ext uri="{0D108BD9-81ED-4DB2-BD59-A6C34878D82A}">
                    <a16:rowId xmlns:a16="http://schemas.microsoft.com/office/drawing/2014/main" val="3979285543"/>
                  </a:ext>
                </a:extLst>
              </a:tr>
              <a:tr h="370840">
                <a:tc>
                  <a:txBody>
                    <a:bodyPr/>
                    <a:lstStyle/>
                    <a:p>
                      <a:pPr algn="l" fontAlgn="b"/>
                      <a:r>
                        <a:rPr lang="en-US" sz="1600" b="1" i="0" u="none" strike="noStrike">
                          <a:effectLst/>
                          <a:latin typeface="Arial" panose="020B0604020202020204" pitchFamily="34" charset="0"/>
                        </a:rPr>
                        <a:t>Austria</a:t>
                      </a:r>
                    </a:p>
                  </a:txBody>
                  <a:tcPr marL="9525" marR="9525" marT="9525" marB="0" anchor="b"/>
                </a:tc>
                <a:tc>
                  <a:txBody>
                    <a:bodyPr/>
                    <a:lstStyle/>
                    <a:p>
                      <a:pPr algn="l" fontAlgn="b"/>
                      <a:r>
                        <a:rPr lang="en-US" sz="1600" b="1" i="0" u="none" strike="noStrike">
                          <a:effectLst/>
                          <a:latin typeface="Arial" panose="020B0604020202020204" pitchFamily="34" charset="0"/>
                        </a:rPr>
                        <a:t>Costa Rica</a:t>
                      </a:r>
                    </a:p>
                  </a:txBody>
                  <a:tcPr marL="9525" marR="9525" marT="9525" marB="0" anchor="b"/>
                </a:tc>
                <a:tc>
                  <a:txBody>
                    <a:bodyPr/>
                    <a:lstStyle/>
                    <a:p>
                      <a:pPr algn="l" fontAlgn="b"/>
                      <a:r>
                        <a:rPr lang="en-US" sz="1600" b="1" i="0" u="none" strike="noStrike">
                          <a:effectLst/>
                          <a:latin typeface="Arial" panose="020B0604020202020204" pitchFamily="34" charset="0"/>
                        </a:rPr>
                        <a:t>Greece</a:t>
                      </a:r>
                    </a:p>
                  </a:txBody>
                  <a:tcPr marL="9525" marR="9525" marT="9525" marB="0" anchor="b"/>
                </a:tc>
                <a:tc>
                  <a:txBody>
                    <a:bodyPr/>
                    <a:lstStyle/>
                    <a:p>
                      <a:pPr algn="l" fontAlgn="b"/>
                      <a:r>
                        <a:rPr lang="en-US" sz="1600" b="1" i="0" u="none" strike="noStrike">
                          <a:effectLst/>
                          <a:latin typeface="Arial" panose="020B0604020202020204" pitchFamily="34" charset="0"/>
                        </a:rPr>
                        <a:t>Japan</a:t>
                      </a:r>
                    </a:p>
                  </a:txBody>
                  <a:tcPr marL="9525" marR="9525" marT="9525" marB="0" anchor="b"/>
                </a:tc>
                <a:tc>
                  <a:txBody>
                    <a:bodyPr/>
                    <a:lstStyle/>
                    <a:p>
                      <a:pPr algn="l" fontAlgn="b"/>
                      <a:r>
                        <a:rPr lang="en-US" sz="1600" b="1" i="0" u="none" strike="noStrike">
                          <a:effectLst/>
                          <a:latin typeface="Arial" panose="020B0604020202020204" pitchFamily="34" charset="0"/>
                        </a:rPr>
                        <a:t>Macao-China</a:t>
                      </a:r>
                    </a:p>
                  </a:txBody>
                  <a:tcPr marL="9525" marR="9525" marT="9525" marB="0" anchor="b"/>
                </a:tc>
                <a:tc>
                  <a:txBody>
                    <a:bodyPr/>
                    <a:lstStyle/>
                    <a:p>
                      <a:pPr algn="l" fontAlgn="b"/>
                      <a:r>
                        <a:rPr lang="en-US" sz="1600" b="1" i="0" u="none" strike="noStrike" dirty="0">
                          <a:effectLst/>
                          <a:latin typeface="Arial" panose="020B0604020202020204" pitchFamily="34" charset="0"/>
                        </a:rPr>
                        <a:t>Poland</a:t>
                      </a:r>
                    </a:p>
                  </a:txBody>
                  <a:tcPr marL="9525" marR="9525" marT="9525" marB="0" anchor="b"/>
                </a:tc>
                <a:tc>
                  <a:txBody>
                    <a:bodyPr/>
                    <a:lstStyle/>
                    <a:p>
                      <a:pPr algn="l" fontAlgn="b"/>
                      <a:r>
                        <a:rPr lang="en-US" sz="1600" b="1" i="0" u="none" strike="noStrike">
                          <a:effectLst/>
                          <a:latin typeface="Arial" panose="020B0604020202020204" pitchFamily="34" charset="0"/>
                        </a:rPr>
                        <a:t>Slovak Republic</a:t>
                      </a:r>
                    </a:p>
                  </a:txBody>
                  <a:tcPr marL="9525" marR="9525" marT="9525" marB="0" anchor="b"/>
                </a:tc>
                <a:tc>
                  <a:txBody>
                    <a:bodyPr/>
                    <a:lstStyle/>
                    <a:p>
                      <a:pPr algn="l" fontAlgn="b"/>
                      <a:r>
                        <a:rPr lang="en-US" sz="1600" b="1" i="0" u="none" strike="noStrike">
                          <a:effectLst/>
                          <a:latin typeface="Arial" panose="020B0604020202020204" pitchFamily="34" charset="0"/>
                        </a:rPr>
                        <a:t>United Arab Emirates</a:t>
                      </a:r>
                    </a:p>
                  </a:txBody>
                  <a:tcPr marL="9525" marR="9525" marT="9525" marB="0" anchor="b"/>
                </a:tc>
                <a:extLst>
                  <a:ext uri="{0D108BD9-81ED-4DB2-BD59-A6C34878D82A}">
                    <a16:rowId xmlns:a16="http://schemas.microsoft.com/office/drawing/2014/main" val="3305402065"/>
                  </a:ext>
                </a:extLst>
              </a:tr>
              <a:tr h="370840">
                <a:tc>
                  <a:txBody>
                    <a:bodyPr/>
                    <a:lstStyle/>
                    <a:p>
                      <a:pPr algn="l" fontAlgn="b"/>
                      <a:r>
                        <a:rPr lang="en-US" sz="1600" b="1" i="0" u="none" strike="noStrike">
                          <a:effectLst/>
                          <a:latin typeface="Arial" panose="020B0604020202020204" pitchFamily="34" charset="0"/>
                        </a:rPr>
                        <a:t>Belgium</a:t>
                      </a:r>
                    </a:p>
                  </a:txBody>
                  <a:tcPr marL="9525" marR="9525" marT="9525" marB="0" anchor="b"/>
                </a:tc>
                <a:tc>
                  <a:txBody>
                    <a:bodyPr/>
                    <a:lstStyle/>
                    <a:p>
                      <a:pPr algn="l" fontAlgn="b"/>
                      <a:r>
                        <a:rPr lang="en-US" sz="1600" b="1" i="0" u="none" strike="noStrike">
                          <a:effectLst/>
                          <a:latin typeface="Arial" panose="020B0604020202020204" pitchFamily="34" charset="0"/>
                        </a:rPr>
                        <a:t>Croatia</a:t>
                      </a:r>
                    </a:p>
                  </a:txBody>
                  <a:tcPr marL="9525" marR="9525" marT="9525" marB="0" anchor="b"/>
                </a:tc>
                <a:tc>
                  <a:txBody>
                    <a:bodyPr/>
                    <a:lstStyle/>
                    <a:p>
                      <a:pPr algn="l" fontAlgn="b"/>
                      <a:r>
                        <a:rPr lang="en-US" sz="1600" b="1" i="0" u="none" strike="noStrike">
                          <a:effectLst/>
                          <a:latin typeface="Arial" panose="020B0604020202020204" pitchFamily="34" charset="0"/>
                        </a:rPr>
                        <a:t>Hong Kong-China</a:t>
                      </a:r>
                    </a:p>
                  </a:txBody>
                  <a:tcPr marL="9525" marR="9525" marT="9525" marB="0" anchor="b"/>
                </a:tc>
                <a:tc>
                  <a:txBody>
                    <a:bodyPr/>
                    <a:lstStyle/>
                    <a:p>
                      <a:pPr algn="l" fontAlgn="b"/>
                      <a:r>
                        <a:rPr lang="en-US" sz="1600" b="1" i="0" u="none" strike="noStrike">
                          <a:effectLst/>
                          <a:latin typeface="Arial" panose="020B0604020202020204" pitchFamily="34" charset="0"/>
                        </a:rPr>
                        <a:t>Jordan</a:t>
                      </a:r>
                    </a:p>
                  </a:txBody>
                  <a:tcPr marL="9525" marR="9525" marT="9525" marB="0" anchor="b"/>
                </a:tc>
                <a:tc>
                  <a:txBody>
                    <a:bodyPr/>
                    <a:lstStyle/>
                    <a:p>
                      <a:pPr algn="l" fontAlgn="b"/>
                      <a:r>
                        <a:rPr lang="en-US" sz="1600" b="1" i="0" u="none" strike="noStrike">
                          <a:effectLst/>
                          <a:latin typeface="Arial" panose="020B0604020202020204" pitchFamily="34" charset="0"/>
                        </a:rPr>
                        <a:t>Malaysia</a:t>
                      </a:r>
                    </a:p>
                  </a:txBody>
                  <a:tcPr marL="9525" marR="9525" marT="9525" marB="0" anchor="b"/>
                </a:tc>
                <a:tc>
                  <a:txBody>
                    <a:bodyPr/>
                    <a:lstStyle/>
                    <a:p>
                      <a:pPr algn="l" fontAlgn="b"/>
                      <a:r>
                        <a:rPr lang="en-US" sz="1600" b="1" i="0" u="none" strike="noStrike">
                          <a:effectLst/>
                          <a:latin typeface="Arial" panose="020B0604020202020204" pitchFamily="34" charset="0"/>
                        </a:rPr>
                        <a:t>Portugal</a:t>
                      </a:r>
                    </a:p>
                  </a:txBody>
                  <a:tcPr marL="9525" marR="9525" marT="9525" marB="0" anchor="b"/>
                </a:tc>
                <a:tc>
                  <a:txBody>
                    <a:bodyPr/>
                    <a:lstStyle/>
                    <a:p>
                      <a:pPr algn="l" fontAlgn="b"/>
                      <a:r>
                        <a:rPr lang="en-US" sz="1600" b="1" i="0" u="none" strike="noStrike">
                          <a:effectLst/>
                          <a:latin typeface="Arial" panose="020B0604020202020204" pitchFamily="34" charset="0"/>
                        </a:rPr>
                        <a:t>Slovenia</a:t>
                      </a:r>
                    </a:p>
                  </a:txBody>
                  <a:tcPr marL="9525" marR="9525" marT="9525" marB="0" anchor="b"/>
                </a:tc>
                <a:tc>
                  <a:txBody>
                    <a:bodyPr/>
                    <a:lstStyle/>
                    <a:p>
                      <a:pPr algn="l" fontAlgn="b"/>
                      <a:r>
                        <a:rPr lang="en-US" sz="1600" b="1" i="0" u="none" strike="noStrike">
                          <a:effectLst/>
                          <a:latin typeface="Arial" panose="020B0604020202020204" pitchFamily="34" charset="0"/>
                        </a:rPr>
                        <a:t>United Kingdom</a:t>
                      </a:r>
                    </a:p>
                  </a:txBody>
                  <a:tcPr marL="9525" marR="9525" marT="9525" marB="0" anchor="b"/>
                </a:tc>
                <a:extLst>
                  <a:ext uri="{0D108BD9-81ED-4DB2-BD59-A6C34878D82A}">
                    <a16:rowId xmlns:a16="http://schemas.microsoft.com/office/drawing/2014/main" val="882501581"/>
                  </a:ext>
                </a:extLst>
              </a:tr>
              <a:tr h="370840">
                <a:tc>
                  <a:txBody>
                    <a:bodyPr/>
                    <a:lstStyle/>
                    <a:p>
                      <a:pPr algn="l" fontAlgn="b"/>
                      <a:r>
                        <a:rPr lang="en-US" sz="1600" b="1" i="0" u="none" strike="noStrike">
                          <a:effectLst/>
                          <a:latin typeface="Arial" panose="020B0604020202020204" pitchFamily="34" charset="0"/>
                        </a:rPr>
                        <a:t>Brazil</a:t>
                      </a:r>
                    </a:p>
                  </a:txBody>
                  <a:tcPr marL="9525" marR="9525" marT="9525" marB="0" anchor="b"/>
                </a:tc>
                <a:tc>
                  <a:txBody>
                    <a:bodyPr/>
                    <a:lstStyle/>
                    <a:p>
                      <a:pPr algn="l" fontAlgn="b"/>
                      <a:r>
                        <a:rPr lang="en-US" sz="1600" b="1" i="0" u="none" strike="noStrike">
                          <a:effectLst/>
                          <a:latin typeface="Arial" panose="020B0604020202020204" pitchFamily="34" charset="0"/>
                        </a:rPr>
                        <a:t>Czech Republic</a:t>
                      </a:r>
                    </a:p>
                  </a:txBody>
                  <a:tcPr marL="9525" marR="9525" marT="9525" marB="0" anchor="b"/>
                </a:tc>
                <a:tc>
                  <a:txBody>
                    <a:bodyPr/>
                    <a:lstStyle/>
                    <a:p>
                      <a:pPr algn="l" fontAlgn="b"/>
                      <a:r>
                        <a:rPr lang="en-US" sz="1600" b="1" i="0" u="none" strike="noStrike">
                          <a:effectLst/>
                          <a:latin typeface="Arial" panose="020B0604020202020204" pitchFamily="34" charset="0"/>
                        </a:rPr>
                        <a:t>Hungary</a:t>
                      </a:r>
                    </a:p>
                  </a:txBody>
                  <a:tcPr marL="9525" marR="9525" marT="9525" marB="0" anchor="b"/>
                </a:tc>
                <a:tc>
                  <a:txBody>
                    <a:bodyPr/>
                    <a:lstStyle/>
                    <a:p>
                      <a:pPr algn="l" fontAlgn="b"/>
                      <a:r>
                        <a:rPr lang="en-US" sz="1600" b="1" i="0" u="none" strike="noStrike">
                          <a:effectLst/>
                          <a:latin typeface="Arial" panose="020B0604020202020204" pitchFamily="34" charset="0"/>
                        </a:rPr>
                        <a:t>Kazakhstan</a:t>
                      </a:r>
                    </a:p>
                  </a:txBody>
                  <a:tcPr marL="9525" marR="9525" marT="9525" marB="0" anchor="b"/>
                </a:tc>
                <a:tc>
                  <a:txBody>
                    <a:bodyPr/>
                    <a:lstStyle/>
                    <a:p>
                      <a:pPr algn="l" fontAlgn="b"/>
                      <a:r>
                        <a:rPr lang="en-US" sz="1600" b="1" i="0" u="none" strike="noStrike">
                          <a:effectLst/>
                          <a:latin typeface="Arial" panose="020B0604020202020204" pitchFamily="34" charset="0"/>
                        </a:rPr>
                        <a:t>Mexico</a:t>
                      </a:r>
                    </a:p>
                  </a:txBody>
                  <a:tcPr marL="9525" marR="9525" marT="9525" marB="0" anchor="b"/>
                </a:tc>
                <a:tc>
                  <a:txBody>
                    <a:bodyPr/>
                    <a:lstStyle/>
                    <a:p>
                      <a:pPr algn="l" fontAlgn="b"/>
                      <a:r>
                        <a:rPr lang="en-US" sz="1600" b="1" i="0" u="none" strike="noStrike">
                          <a:effectLst/>
                          <a:latin typeface="Arial" panose="020B0604020202020204" pitchFamily="34" charset="0"/>
                        </a:rPr>
                        <a:t>Qatar</a:t>
                      </a:r>
                    </a:p>
                  </a:txBody>
                  <a:tcPr marL="9525" marR="9525" marT="9525" marB="0" anchor="b"/>
                </a:tc>
                <a:tc>
                  <a:txBody>
                    <a:bodyPr/>
                    <a:lstStyle/>
                    <a:p>
                      <a:pPr algn="l" fontAlgn="b"/>
                      <a:r>
                        <a:rPr lang="en-US" sz="1600" b="1" i="0" u="none" strike="noStrike">
                          <a:effectLst/>
                          <a:latin typeface="Arial" panose="020B0604020202020204" pitchFamily="34" charset="0"/>
                        </a:rPr>
                        <a:t>Spain</a:t>
                      </a:r>
                    </a:p>
                  </a:txBody>
                  <a:tcPr marL="9525" marR="9525" marT="9525" marB="0" anchor="b"/>
                </a:tc>
                <a:tc>
                  <a:txBody>
                    <a:bodyPr/>
                    <a:lstStyle/>
                    <a:p>
                      <a:pPr algn="l" fontAlgn="b"/>
                      <a:r>
                        <a:rPr lang="en-US" sz="1600" b="1" i="0" u="none" strike="noStrike">
                          <a:effectLst/>
                          <a:latin typeface="Arial" panose="020B0604020202020204" pitchFamily="34" charset="0"/>
                        </a:rPr>
                        <a:t>United States of America</a:t>
                      </a:r>
                    </a:p>
                  </a:txBody>
                  <a:tcPr marL="9525" marR="9525" marT="9525" marB="0" anchor="b"/>
                </a:tc>
                <a:extLst>
                  <a:ext uri="{0D108BD9-81ED-4DB2-BD59-A6C34878D82A}">
                    <a16:rowId xmlns:a16="http://schemas.microsoft.com/office/drawing/2014/main" val="452349164"/>
                  </a:ext>
                </a:extLst>
              </a:tr>
              <a:tr h="370840">
                <a:tc>
                  <a:txBody>
                    <a:bodyPr/>
                    <a:lstStyle/>
                    <a:p>
                      <a:pPr algn="l" fontAlgn="b"/>
                      <a:r>
                        <a:rPr lang="en-US" sz="1600" b="1" i="0" u="none" strike="noStrike">
                          <a:effectLst/>
                          <a:latin typeface="Arial" panose="020B0604020202020204" pitchFamily="34" charset="0"/>
                        </a:rPr>
                        <a:t>Bulgaria</a:t>
                      </a:r>
                    </a:p>
                  </a:txBody>
                  <a:tcPr marL="9525" marR="9525" marT="9525" marB="0" anchor="b"/>
                </a:tc>
                <a:tc>
                  <a:txBody>
                    <a:bodyPr/>
                    <a:lstStyle/>
                    <a:p>
                      <a:pPr algn="l" fontAlgn="b"/>
                      <a:r>
                        <a:rPr lang="en-US" sz="1600" b="1" i="0" u="none" strike="noStrike">
                          <a:effectLst/>
                          <a:latin typeface="Arial" panose="020B0604020202020204" pitchFamily="34" charset="0"/>
                        </a:rPr>
                        <a:t>Denmark</a:t>
                      </a:r>
                    </a:p>
                  </a:txBody>
                  <a:tcPr marL="9525" marR="9525" marT="9525" marB="0" anchor="b"/>
                </a:tc>
                <a:tc>
                  <a:txBody>
                    <a:bodyPr/>
                    <a:lstStyle/>
                    <a:p>
                      <a:pPr algn="l" fontAlgn="b"/>
                      <a:r>
                        <a:rPr lang="en-US" sz="1600" b="1" i="0" u="none" strike="noStrike">
                          <a:effectLst/>
                          <a:latin typeface="Arial" panose="020B0604020202020204" pitchFamily="34" charset="0"/>
                        </a:rPr>
                        <a:t>Iceland</a:t>
                      </a:r>
                    </a:p>
                  </a:txBody>
                  <a:tcPr marL="9525" marR="9525" marT="9525" marB="0" anchor="b"/>
                </a:tc>
                <a:tc>
                  <a:txBody>
                    <a:bodyPr/>
                    <a:lstStyle/>
                    <a:p>
                      <a:pPr algn="l" fontAlgn="b"/>
                      <a:r>
                        <a:rPr lang="en-US" sz="1600" b="1" i="0" u="none" strike="noStrike">
                          <a:effectLst/>
                          <a:latin typeface="Arial" panose="020B0604020202020204" pitchFamily="34" charset="0"/>
                        </a:rPr>
                        <a:t>Korea</a:t>
                      </a:r>
                    </a:p>
                  </a:txBody>
                  <a:tcPr marL="9525" marR="9525" marT="9525" marB="0" anchor="b"/>
                </a:tc>
                <a:tc>
                  <a:txBody>
                    <a:bodyPr/>
                    <a:lstStyle/>
                    <a:p>
                      <a:pPr algn="l" fontAlgn="b"/>
                      <a:r>
                        <a:rPr lang="en-US" sz="1600" b="1" i="0" u="none" strike="noStrike">
                          <a:effectLst/>
                          <a:latin typeface="Arial" panose="020B0604020202020204" pitchFamily="34" charset="0"/>
                        </a:rPr>
                        <a:t>Montenegro</a:t>
                      </a:r>
                    </a:p>
                  </a:txBody>
                  <a:tcPr marL="9525" marR="9525" marT="9525" marB="0" anchor="b"/>
                </a:tc>
                <a:tc>
                  <a:txBody>
                    <a:bodyPr/>
                    <a:lstStyle/>
                    <a:p>
                      <a:pPr algn="l" fontAlgn="b"/>
                      <a:r>
                        <a:rPr lang="en-US" sz="1600" b="1" i="0" u="none" strike="noStrike">
                          <a:effectLst/>
                          <a:latin typeface="Arial" panose="020B0604020202020204" pitchFamily="34" charset="0"/>
                        </a:rPr>
                        <a:t>Romania</a:t>
                      </a:r>
                    </a:p>
                  </a:txBody>
                  <a:tcPr marL="9525" marR="9525" marT="9525" marB="0" anchor="b"/>
                </a:tc>
                <a:tc>
                  <a:txBody>
                    <a:bodyPr/>
                    <a:lstStyle/>
                    <a:p>
                      <a:pPr algn="l" fontAlgn="b"/>
                      <a:r>
                        <a:rPr lang="en-US" sz="1600" b="1" i="0" u="none" strike="noStrike">
                          <a:effectLst/>
                          <a:latin typeface="Arial" panose="020B0604020202020204" pitchFamily="34" charset="0"/>
                        </a:rPr>
                        <a:t>Sweden</a:t>
                      </a:r>
                    </a:p>
                  </a:txBody>
                  <a:tcPr marL="9525" marR="9525" marT="9525" marB="0" anchor="b"/>
                </a:tc>
                <a:tc>
                  <a:txBody>
                    <a:bodyPr/>
                    <a:lstStyle/>
                    <a:p>
                      <a:pPr algn="l" fontAlgn="b"/>
                      <a:r>
                        <a:rPr lang="en-US" sz="1600" b="1" i="0" u="none" strike="noStrike">
                          <a:effectLst/>
                          <a:latin typeface="Arial" panose="020B0604020202020204" pitchFamily="34" charset="0"/>
                        </a:rPr>
                        <a:t>Uruguay</a:t>
                      </a:r>
                    </a:p>
                  </a:txBody>
                  <a:tcPr marL="9525" marR="9525" marT="9525" marB="0" anchor="b"/>
                </a:tc>
                <a:extLst>
                  <a:ext uri="{0D108BD9-81ED-4DB2-BD59-A6C34878D82A}">
                    <a16:rowId xmlns:a16="http://schemas.microsoft.com/office/drawing/2014/main" val="483396754"/>
                  </a:ext>
                </a:extLst>
              </a:tr>
              <a:tr h="370840">
                <a:tc>
                  <a:txBody>
                    <a:bodyPr/>
                    <a:lstStyle/>
                    <a:p>
                      <a:pPr algn="l" fontAlgn="b"/>
                      <a:r>
                        <a:rPr lang="en-US" sz="1600" b="1" i="0" u="none" strike="noStrike" dirty="0">
                          <a:effectLst/>
                          <a:latin typeface="Arial" panose="020B0604020202020204" pitchFamily="34" charset="0"/>
                        </a:rPr>
                        <a:t>Canada</a:t>
                      </a:r>
                    </a:p>
                  </a:txBody>
                  <a:tcPr marL="9525" marR="9525" marT="9525" marB="0" anchor="b"/>
                </a:tc>
                <a:tc>
                  <a:txBody>
                    <a:bodyPr/>
                    <a:lstStyle/>
                    <a:p>
                      <a:pPr algn="l" fontAlgn="b"/>
                      <a:r>
                        <a:rPr lang="en-US" sz="1600" b="1" i="0" u="none" strike="noStrike" dirty="0">
                          <a:effectLst/>
                          <a:latin typeface="Arial" panose="020B0604020202020204" pitchFamily="34" charset="0"/>
                        </a:rPr>
                        <a:t>Estonia</a:t>
                      </a:r>
                    </a:p>
                  </a:txBody>
                  <a:tcPr marL="9525" marR="9525" marT="9525" marB="0" anchor="b"/>
                </a:tc>
                <a:tc>
                  <a:txBody>
                    <a:bodyPr/>
                    <a:lstStyle/>
                    <a:p>
                      <a:pPr algn="l" fontAlgn="b"/>
                      <a:r>
                        <a:rPr lang="en-US" sz="1600" b="1" i="0" u="none" strike="noStrike" dirty="0">
                          <a:effectLst/>
                          <a:latin typeface="Arial" panose="020B0604020202020204" pitchFamily="34" charset="0"/>
                        </a:rPr>
                        <a:t>Indonesia</a:t>
                      </a:r>
                    </a:p>
                  </a:txBody>
                  <a:tcPr marL="9525" marR="9525" marT="9525" marB="0" anchor="b"/>
                </a:tc>
                <a:tc>
                  <a:txBody>
                    <a:bodyPr/>
                    <a:lstStyle/>
                    <a:p>
                      <a:pPr algn="l" fontAlgn="b"/>
                      <a:r>
                        <a:rPr lang="en-US" sz="1600" b="1" i="0" u="none" strike="noStrike" dirty="0">
                          <a:effectLst/>
                          <a:latin typeface="Arial" panose="020B0604020202020204" pitchFamily="34" charset="0"/>
                        </a:rPr>
                        <a:t>Latvia</a:t>
                      </a:r>
                    </a:p>
                  </a:txBody>
                  <a:tcPr marL="9525" marR="9525" marT="9525" marB="0" anchor="b"/>
                </a:tc>
                <a:tc>
                  <a:txBody>
                    <a:bodyPr/>
                    <a:lstStyle/>
                    <a:p>
                      <a:pPr algn="l" fontAlgn="b"/>
                      <a:r>
                        <a:rPr lang="en-US" sz="1600" b="1" i="0" u="none" strike="noStrike" dirty="0">
                          <a:effectLst/>
                          <a:latin typeface="Arial" panose="020B0604020202020204" pitchFamily="34" charset="0"/>
                        </a:rPr>
                        <a:t>Netherlands</a:t>
                      </a:r>
                    </a:p>
                  </a:txBody>
                  <a:tcPr marL="9525" marR="9525" marT="9525" marB="0" anchor="b"/>
                </a:tc>
                <a:tc>
                  <a:txBody>
                    <a:bodyPr/>
                    <a:lstStyle/>
                    <a:p>
                      <a:pPr algn="l" fontAlgn="b"/>
                      <a:r>
                        <a:rPr lang="en-US" sz="1600" b="1" i="0" u="none" strike="noStrike" dirty="0">
                          <a:effectLst/>
                          <a:latin typeface="Arial" panose="020B0604020202020204" pitchFamily="34" charset="0"/>
                        </a:rPr>
                        <a:t>Russian Federation</a:t>
                      </a:r>
                    </a:p>
                  </a:txBody>
                  <a:tcPr marL="9525" marR="9525" marT="9525" marB="0" anchor="b"/>
                </a:tc>
                <a:tc>
                  <a:txBody>
                    <a:bodyPr/>
                    <a:lstStyle/>
                    <a:p>
                      <a:pPr algn="l" fontAlgn="b"/>
                      <a:r>
                        <a:rPr lang="en-US" sz="1600" b="1" i="0" u="none" strike="noStrike" dirty="0">
                          <a:effectLst/>
                          <a:latin typeface="Arial" panose="020B0604020202020204" pitchFamily="34" charset="0"/>
                        </a:rPr>
                        <a:t>Switzerland</a:t>
                      </a:r>
                    </a:p>
                  </a:txBody>
                  <a:tcPr marL="9525" marR="9525" marT="9525" marB="0" anchor="b"/>
                </a:tc>
                <a:tc>
                  <a:txBody>
                    <a:bodyPr/>
                    <a:lstStyle/>
                    <a:p>
                      <a:pPr algn="l" fontAlgn="b"/>
                      <a:r>
                        <a:rPr lang="en-US" sz="1600" b="1" i="0" u="none" strike="noStrike" dirty="0">
                          <a:effectLst/>
                          <a:latin typeface="Arial" panose="020B0604020202020204" pitchFamily="34" charset="0"/>
                        </a:rPr>
                        <a:t>Viet Nam</a:t>
                      </a:r>
                    </a:p>
                  </a:txBody>
                  <a:tcPr marL="9525" marR="9525" marT="9525" marB="0" anchor="b"/>
                </a:tc>
                <a:extLst>
                  <a:ext uri="{0D108BD9-81ED-4DB2-BD59-A6C34878D82A}">
                    <a16:rowId xmlns:a16="http://schemas.microsoft.com/office/drawing/2014/main" val="2756678308"/>
                  </a:ext>
                </a:extLst>
              </a:tr>
            </a:tbl>
          </a:graphicData>
        </a:graphic>
      </p:graphicFrame>
      <p:sp>
        <p:nvSpPr>
          <p:cNvPr id="3" name="Title 2"/>
          <p:cNvSpPr>
            <a:spLocks noGrp="1"/>
          </p:cNvSpPr>
          <p:nvPr>
            <p:ph type="title"/>
          </p:nvPr>
        </p:nvSpPr>
        <p:spPr/>
        <p:txBody>
          <a:bodyPr/>
          <a:lstStyle/>
          <a:p>
            <a:r>
              <a:rPr lang="en-US" dirty="0"/>
              <a:t>List of all 64 PISA 2012 Participating Education Systems</a:t>
            </a:r>
          </a:p>
        </p:txBody>
      </p:sp>
      <p:sp>
        <p:nvSpPr>
          <p:cNvPr id="4" name="Slide Number Placeholder 3"/>
          <p:cNvSpPr>
            <a:spLocks noGrp="1"/>
          </p:cNvSpPr>
          <p:nvPr>
            <p:ph type="sldNum" sz="quarter" idx="14"/>
          </p:nvPr>
        </p:nvSpPr>
        <p:spPr/>
        <p:txBody>
          <a:bodyPr/>
          <a:lstStyle/>
          <a:p>
            <a:fld id="{99A20822-4A49-4D36-86E3-300BA48D3F00}" type="slidenum">
              <a:rPr lang="en-US" smtClean="0"/>
              <a:pPr/>
              <a:t>15</a:t>
            </a:fld>
            <a:endParaRPr lang="en-US" dirty="0"/>
          </a:p>
        </p:txBody>
      </p:sp>
    </p:spTree>
    <p:extLst>
      <p:ext uri="{BB962C8B-B14F-4D97-AF65-F5344CB8AC3E}">
        <p14:creationId xmlns:p14="http://schemas.microsoft.com/office/powerpoint/2010/main" val="3700978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457200" y="1143000"/>
            <a:ext cx="11338560" cy="5012704"/>
          </a:xfrm>
        </p:spPr>
        <p:txBody>
          <a:bodyPr>
            <a:normAutofit fontScale="70000" lnSpcReduction="20000"/>
          </a:bodyPr>
          <a:lstStyle/>
          <a:p>
            <a:r>
              <a:rPr lang="en-US" dirty="0">
                <a:solidFill>
                  <a:schemeClr val="tx2"/>
                </a:solidFill>
              </a:rPr>
              <a:t>We can use students’ response to the pseudo math concepts to adjust students’ response to the real math concepts. </a:t>
            </a:r>
          </a:p>
          <a:p>
            <a:pPr lvl="1"/>
            <a:r>
              <a:rPr lang="en-US" dirty="0">
                <a:solidFill>
                  <a:schemeClr val="tx2"/>
                </a:solidFill>
              </a:rPr>
              <a:t>Should the pseudo-items be used to adjust all background items?</a:t>
            </a:r>
          </a:p>
          <a:p>
            <a:pPr lvl="1"/>
            <a:r>
              <a:rPr lang="en-US" dirty="0">
                <a:solidFill>
                  <a:schemeClr val="tx2"/>
                </a:solidFill>
              </a:rPr>
              <a:t>Should there be pseudo-items for each clusters of background items?</a:t>
            </a:r>
          </a:p>
          <a:p>
            <a:pPr lvl="1"/>
            <a:r>
              <a:rPr lang="en-US" dirty="0">
                <a:solidFill>
                  <a:schemeClr val="tx2"/>
                </a:solidFill>
              </a:rPr>
              <a:t>Should we use process data to analyze/validate background items (a lot of work has been done to use process data to analyze/validate assessment items)</a:t>
            </a:r>
          </a:p>
          <a:p>
            <a:r>
              <a:rPr lang="en-US" dirty="0">
                <a:solidFill>
                  <a:schemeClr val="tx2"/>
                </a:solidFill>
              </a:rPr>
              <a:t>The overclaiming technique is only used in PISA 2012, not in PISA 2015 (with reasons unknown), leaving it difficult to conduct trend analysis</a:t>
            </a:r>
          </a:p>
          <a:p>
            <a:r>
              <a:rPr lang="en-US" altLang="zh-CN" dirty="0">
                <a:solidFill>
                  <a:schemeClr val="tx2"/>
                </a:solidFill>
              </a:rPr>
              <a:t>Translation, especially of the pseudo-concepts, may affect students’ response</a:t>
            </a:r>
          </a:p>
          <a:p>
            <a:r>
              <a:rPr lang="en-US" altLang="zh-CN" dirty="0">
                <a:solidFill>
                  <a:schemeClr val="tx2"/>
                </a:solidFill>
              </a:rPr>
              <a:t>T</a:t>
            </a:r>
            <a:r>
              <a:rPr lang="en-US" dirty="0">
                <a:solidFill>
                  <a:schemeClr val="tx2"/>
                </a:solidFill>
              </a:rPr>
              <a:t>he associations identified in this analysis do not necessarily reflect a causal relationship</a:t>
            </a:r>
          </a:p>
          <a:p>
            <a:pPr lvl="1"/>
            <a:r>
              <a:rPr lang="en-US" altLang="zh-CN" dirty="0">
                <a:solidFill>
                  <a:schemeClr val="tx2"/>
                </a:solidFill>
              </a:rPr>
              <a:t>Omitted-variable bias</a:t>
            </a:r>
            <a:r>
              <a:rPr lang="zh-CN" altLang="en-US" dirty="0">
                <a:solidFill>
                  <a:schemeClr val="tx2"/>
                </a:solidFill>
              </a:rPr>
              <a:t> </a:t>
            </a:r>
            <a:r>
              <a:rPr lang="en-US" altLang="zh-CN" dirty="0">
                <a:solidFill>
                  <a:schemeClr val="tx2"/>
                </a:solidFill>
              </a:rPr>
              <a:t>could</a:t>
            </a:r>
            <a:r>
              <a:rPr lang="zh-CN" altLang="en-US" dirty="0">
                <a:solidFill>
                  <a:schemeClr val="tx2"/>
                </a:solidFill>
              </a:rPr>
              <a:t> </a:t>
            </a:r>
            <a:r>
              <a:rPr lang="en-US" altLang="zh-CN" dirty="0">
                <a:solidFill>
                  <a:schemeClr val="tx2"/>
                </a:solidFill>
              </a:rPr>
              <a:t>not</a:t>
            </a:r>
            <a:r>
              <a:rPr lang="zh-CN" altLang="en-US" dirty="0">
                <a:solidFill>
                  <a:schemeClr val="tx2"/>
                </a:solidFill>
              </a:rPr>
              <a:t> </a:t>
            </a:r>
            <a:r>
              <a:rPr lang="en-US" altLang="zh-CN" dirty="0">
                <a:solidFill>
                  <a:schemeClr val="tx2"/>
                </a:solidFill>
              </a:rPr>
              <a:t>be</a:t>
            </a:r>
            <a:r>
              <a:rPr lang="zh-CN" altLang="en-US" dirty="0">
                <a:solidFill>
                  <a:schemeClr val="tx2"/>
                </a:solidFill>
              </a:rPr>
              <a:t> </a:t>
            </a:r>
            <a:r>
              <a:rPr lang="en-US" altLang="zh-CN" dirty="0">
                <a:solidFill>
                  <a:schemeClr val="tx2"/>
                </a:solidFill>
              </a:rPr>
              <a:t>eliminated,</a:t>
            </a:r>
            <a:r>
              <a:rPr lang="zh-CN" altLang="en-US" dirty="0">
                <a:solidFill>
                  <a:schemeClr val="tx2"/>
                </a:solidFill>
              </a:rPr>
              <a:t> </a:t>
            </a:r>
            <a:r>
              <a:rPr lang="en-US" altLang="zh-CN" dirty="0">
                <a:solidFill>
                  <a:schemeClr val="tx2"/>
                </a:solidFill>
              </a:rPr>
              <a:t>making</a:t>
            </a:r>
            <a:r>
              <a:rPr lang="zh-CN" altLang="en-US" dirty="0">
                <a:solidFill>
                  <a:schemeClr val="tx2"/>
                </a:solidFill>
              </a:rPr>
              <a:t> </a:t>
            </a:r>
            <a:r>
              <a:rPr lang="en-US" altLang="zh-CN" dirty="0">
                <a:solidFill>
                  <a:schemeClr val="tx2"/>
                </a:solidFill>
              </a:rPr>
              <a:t>it</a:t>
            </a:r>
            <a:r>
              <a:rPr lang="zh-CN" altLang="en-US" dirty="0">
                <a:solidFill>
                  <a:schemeClr val="tx2"/>
                </a:solidFill>
              </a:rPr>
              <a:t> </a:t>
            </a:r>
            <a:r>
              <a:rPr lang="en-US" altLang="zh-CN" dirty="0">
                <a:solidFill>
                  <a:schemeClr val="tx2"/>
                </a:solidFill>
              </a:rPr>
              <a:t>hard</a:t>
            </a:r>
            <a:r>
              <a:rPr lang="zh-CN" altLang="en-US" dirty="0">
                <a:solidFill>
                  <a:schemeClr val="tx2"/>
                </a:solidFill>
              </a:rPr>
              <a:t> </a:t>
            </a:r>
            <a:r>
              <a:rPr lang="en-US" altLang="zh-CN" dirty="0">
                <a:solidFill>
                  <a:schemeClr val="tx2"/>
                </a:solidFill>
              </a:rPr>
              <a:t>to</a:t>
            </a:r>
            <a:r>
              <a:rPr lang="zh-CN" altLang="en-US" dirty="0">
                <a:solidFill>
                  <a:schemeClr val="tx2"/>
                </a:solidFill>
              </a:rPr>
              <a:t> </a:t>
            </a:r>
            <a:r>
              <a:rPr lang="en-US" altLang="zh-CN" dirty="0">
                <a:solidFill>
                  <a:schemeClr val="tx2"/>
                </a:solidFill>
              </a:rPr>
              <a:t>draw</a:t>
            </a:r>
            <a:r>
              <a:rPr lang="zh-CN" altLang="en-US" dirty="0">
                <a:solidFill>
                  <a:schemeClr val="tx2"/>
                </a:solidFill>
              </a:rPr>
              <a:t> </a:t>
            </a:r>
            <a:r>
              <a:rPr lang="en-US" altLang="zh-CN" dirty="0">
                <a:solidFill>
                  <a:schemeClr val="tx2"/>
                </a:solidFill>
              </a:rPr>
              <a:t>causal</a:t>
            </a:r>
            <a:r>
              <a:rPr lang="zh-CN" altLang="en-US" dirty="0">
                <a:solidFill>
                  <a:schemeClr val="tx2"/>
                </a:solidFill>
              </a:rPr>
              <a:t> </a:t>
            </a:r>
            <a:r>
              <a:rPr lang="en-US" altLang="zh-CN" dirty="0">
                <a:solidFill>
                  <a:schemeClr val="tx2"/>
                </a:solidFill>
              </a:rPr>
              <a:t>claims</a:t>
            </a:r>
          </a:p>
          <a:p>
            <a:pPr lvl="1"/>
            <a:r>
              <a:rPr lang="en-US" altLang="zh-CN" dirty="0">
                <a:solidFill>
                  <a:schemeClr val="tx2"/>
                </a:solidFill>
              </a:rPr>
              <a:t>The</a:t>
            </a:r>
            <a:r>
              <a:rPr lang="zh-CN" altLang="en-US" dirty="0">
                <a:solidFill>
                  <a:schemeClr val="tx2"/>
                </a:solidFill>
              </a:rPr>
              <a:t> </a:t>
            </a:r>
            <a:r>
              <a:rPr lang="en-US" altLang="zh-CN" dirty="0">
                <a:solidFill>
                  <a:schemeClr val="tx2"/>
                </a:solidFill>
              </a:rPr>
              <a:t>association</a:t>
            </a:r>
            <a:r>
              <a:rPr lang="zh-CN" altLang="en-US" dirty="0">
                <a:solidFill>
                  <a:schemeClr val="tx2"/>
                </a:solidFill>
              </a:rPr>
              <a:t> </a:t>
            </a:r>
            <a:r>
              <a:rPr lang="en-US" altLang="zh-CN" dirty="0">
                <a:solidFill>
                  <a:schemeClr val="tx2"/>
                </a:solidFill>
              </a:rPr>
              <a:t>could</a:t>
            </a:r>
            <a:r>
              <a:rPr lang="zh-CN" altLang="en-US" dirty="0">
                <a:solidFill>
                  <a:schemeClr val="tx2"/>
                </a:solidFill>
              </a:rPr>
              <a:t> </a:t>
            </a:r>
            <a:r>
              <a:rPr lang="en-US" altLang="zh-CN" dirty="0">
                <a:solidFill>
                  <a:schemeClr val="tx2"/>
                </a:solidFill>
              </a:rPr>
              <a:t>go</a:t>
            </a:r>
            <a:r>
              <a:rPr lang="zh-CN" altLang="en-US" dirty="0">
                <a:solidFill>
                  <a:schemeClr val="tx2"/>
                </a:solidFill>
              </a:rPr>
              <a:t> </a:t>
            </a:r>
            <a:r>
              <a:rPr lang="en-US" altLang="zh-CN" dirty="0">
                <a:solidFill>
                  <a:schemeClr val="tx2"/>
                </a:solidFill>
              </a:rPr>
              <a:t>both</a:t>
            </a:r>
            <a:r>
              <a:rPr lang="zh-CN" altLang="en-US" dirty="0">
                <a:solidFill>
                  <a:schemeClr val="tx2"/>
                </a:solidFill>
              </a:rPr>
              <a:t> </a:t>
            </a:r>
            <a:r>
              <a:rPr lang="en-US" altLang="zh-CN" dirty="0">
                <a:solidFill>
                  <a:schemeClr val="tx2"/>
                </a:solidFill>
              </a:rPr>
              <a:t>ways</a:t>
            </a:r>
            <a:r>
              <a:rPr lang="zh-CN" altLang="en-US" dirty="0">
                <a:solidFill>
                  <a:schemeClr val="tx2"/>
                </a:solidFill>
              </a:rPr>
              <a:t> </a:t>
            </a:r>
            <a:endParaRPr lang="en-US" altLang="zh-CN" dirty="0">
              <a:solidFill>
                <a:schemeClr val="tx2"/>
              </a:solidFill>
            </a:endParaRPr>
          </a:p>
        </p:txBody>
      </p:sp>
      <p:sp>
        <p:nvSpPr>
          <p:cNvPr id="3" name="Title 2"/>
          <p:cNvSpPr>
            <a:spLocks noGrp="1"/>
          </p:cNvSpPr>
          <p:nvPr>
            <p:ph type="title"/>
          </p:nvPr>
        </p:nvSpPr>
        <p:spPr/>
        <p:txBody>
          <a:bodyPr/>
          <a:lstStyle/>
          <a:p>
            <a:r>
              <a:rPr lang="en-US" dirty="0"/>
              <a:t>Limitations</a:t>
            </a:r>
          </a:p>
        </p:txBody>
      </p:sp>
      <p:sp>
        <p:nvSpPr>
          <p:cNvPr id="4" name="Slide Number Placeholder 3"/>
          <p:cNvSpPr>
            <a:spLocks noGrp="1"/>
          </p:cNvSpPr>
          <p:nvPr>
            <p:ph type="sldNum" sz="quarter" idx="14"/>
          </p:nvPr>
        </p:nvSpPr>
        <p:spPr/>
        <p:txBody>
          <a:bodyPr/>
          <a:lstStyle/>
          <a:p>
            <a:fld id="{99A20822-4A49-4D36-86E3-300BA48D3F00}" type="slidenum">
              <a:rPr lang="en-US" smtClean="0"/>
              <a:pPr/>
              <a:t>16</a:t>
            </a:fld>
            <a:endParaRPr lang="en-US" dirty="0"/>
          </a:p>
        </p:txBody>
      </p:sp>
      <p:pic>
        <p:nvPicPr>
          <p:cNvPr id="11" name="Picture 10">
            <a:extLst>
              <a:ext uri="{FF2B5EF4-FFF2-40B4-BE49-F238E27FC236}">
                <a16:creationId xmlns:a16="http://schemas.microsoft.com/office/drawing/2014/main" id="{5BEB8587-6B3F-47ED-BCAB-53BCB0597462}"/>
              </a:ext>
            </a:extLst>
          </p:cNvPr>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10974" t="6470" r="11401" b="21278"/>
          <a:stretch/>
        </p:blipFill>
        <p:spPr>
          <a:xfrm>
            <a:off x="10797794" y="498348"/>
            <a:ext cx="768075" cy="714895"/>
          </a:xfrm>
          <a:prstGeom prst="rect">
            <a:avLst/>
          </a:prstGeom>
        </p:spPr>
      </p:pic>
    </p:spTree>
    <p:extLst>
      <p:ext uri="{BB962C8B-B14F-4D97-AF65-F5344CB8AC3E}">
        <p14:creationId xmlns:p14="http://schemas.microsoft.com/office/powerpoint/2010/main" val="100954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subTnLst>
                                    <p:animClr clrSpc="rgb" dir="cw">
                                      <p:cBhvr override="childStyle">
                                        <p:cTn dur="1" fill="hold" display="0" masterRel="nextClick" afterEffect="1"/>
                                        <p:tgtEl>
                                          <p:spTgt spid="2">
                                            <p:txEl>
                                              <p:pRg st="0" end="0"/>
                                            </p:txEl>
                                          </p:spTgt>
                                        </p:tgtEl>
                                        <p:attrNameLst>
                                          <p:attrName>ppt_c</p:attrName>
                                        </p:attrNameLst>
                                      </p:cBhvr>
                                      <p:to>
                                        <a:schemeClr val="tx1"/>
                                      </p:to>
                                    </p:animClr>
                                  </p:sub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subTnLst>
                                    <p:animClr clrSpc="rgb" dir="cw">
                                      <p:cBhvr override="childStyle">
                                        <p:cTn dur="1" fill="hold" display="0" masterRel="nextClick" afterEffect="1"/>
                                        <p:tgtEl>
                                          <p:spTgt spid="2">
                                            <p:txEl>
                                              <p:pRg st="1" end="1"/>
                                            </p:txEl>
                                          </p:spTgt>
                                        </p:tgtEl>
                                        <p:attrNameLst>
                                          <p:attrName>ppt_c</p:attrName>
                                        </p:attrNameLst>
                                      </p:cBhvr>
                                      <p:to>
                                        <a:schemeClr val="tx1"/>
                                      </p:to>
                                    </p:animClr>
                                  </p:sub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subTnLst>
                                    <p:animClr clrSpc="rgb" dir="cw">
                                      <p:cBhvr override="childStyle">
                                        <p:cTn dur="1" fill="hold" display="0" masterRel="nextClick" afterEffect="1"/>
                                        <p:tgtEl>
                                          <p:spTgt spid="2">
                                            <p:txEl>
                                              <p:pRg st="2" end="2"/>
                                            </p:txEl>
                                          </p:spTgt>
                                        </p:tgtEl>
                                        <p:attrNameLst>
                                          <p:attrName>ppt_c</p:attrName>
                                        </p:attrNameLst>
                                      </p:cBhvr>
                                      <p:to>
                                        <a:schemeClr val="tx1"/>
                                      </p:to>
                                    </p:animClr>
                                  </p:sub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subTnLst>
                                    <p:animClr clrSpc="rgb" dir="cw">
                                      <p:cBhvr override="childStyle">
                                        <p:cTn dur="1" fill="hold" display="0" masterRel="nextClick" afterEffect="1"/>
                                        <p:tgtEl>
                                          <p:spTgt spid="2">
                                            <p:txEl>
                                              <p:pRg st="3" end="3"/>
                                            </p:txEl>
                                          </p:spTgt>
                                        </p:tgtEl>
                                        <p:attrNameLst>
                                          <p:attrName>ppt_c</p:attrName>
                                        </p:attrNameLst>
                                      </p:cBhvr>
                                      <p:to>
                                        <a:schemeClr val="tx1"/>
                                      </p:to>
                                    </p:animClr>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subTnLst>
                                    <p:animClr clrSpc="rgb" dir="cw">
                                      <p:cBhvr override="childStyle">
                                        <p:cTn dur="1" fill="hold" display="0" masterRel="nextClick" afterEffect="1"/>
                                        <p:tgtEl>
                                          <p:spTgt spid="2">
                                            <p:txEl>
                                              <p:pRg st="4" end="4"/>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subTnLst>
                                    <p:animClr clrSpc="rgb" dir="cw">
                                      <p:cBhvr override="childStyle">
                                        <p:cTn dur="1" fill="hold" display="0" masterRel="nextClick" afterEffect="1"/>
                                        <p:tgtEl>
                                          <p:spTgt spid="2">
                                            <p:txEl>
                                              <p:pRg st="5" end="5"/>
                                            </p:txEl>
                                          </p:spTgt>
                                        </p:tgtEl>
                                        <p:attrNameLst>
                                          <p:attrName>ppt_c</p:attrName>
                                        </p:attrNameLst>
                                      </p:cBhvr>
                                      <p:to>
                                        <a:schemeClr val="tx1"/>
                                      </p:to>
                                    </p:animClr>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subTnLst>
                                    <p:animClr clrSpc="rgb" dir="cw">
                                      <p:cBhvr override="childStyle">
                                        <p:cTn dur="1" fill="hold" display="0" masterRel="nextClick" afterEffect="1"/>
                                        <p:tgtEl>
                                          <p:spTgt spid="2">
                                            <p:txEl>
                                              <p:pRg st="6" end="6"/>
                                            </p:txEl>
                                          </p:spTgt>
                                        </p:tgtEl>
                                        <p:attrNameLst>
                                          <p:attrName>ppt_c</p:attrName>
                                        </p:attrNameLst>
                                      </p:cBhvr>
                                      <p:to>
                                        <a:schemeClr val="tx1"/>
                                      </p:to>
                                    </p:animClr>
                                  </p:sub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subTnLst>
                                    <p:animClr clrSpc="rgb" dir="cw">
                                      <p:cBhvr override="childStyle">
                                        <p:cTn dur="1" fill="hold" display="0" masterRel="nextClick" afterEffect="1"/>
                                        <p:tgtEl>
                                          <p:spTgt spid="2">
                                            <p:txEl>
                                              <p:pRg st="7" end="7"/>
                                            </p:txEl>
                                          </p:spTgt>
                                        </p:tgtEl>
                                        <p:attrNameLst>
                                          <p:attrName>ppt_c</p:attrName>
                                        </p:attrNameLst>
                                      </p:cBhvr>
                                      <p:to>
                                        <a:schemeClr val="tx1"/>
                                      </p:to>
                                    </p:animClr>
                                  </p:subTnLst>
                                </p:cTn>
                              </p:par>
                              <p:par>
                                <p:cTn id="35" presetID="10" presetClass="entr" presetSubtype="0" fill="hold" grpId="0" nodeType="with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subTnLst>
                                    <p:animClr clrSpc="rgb" dir="cw">
                                      <p:cBhvr override="childStyle">
                                        <p:cTn dur="1" fill="hold" display="0" masterRel="nextClick" afterEffect="1"/>
                                        <p:tgtEl>
                                          <p:spTgt spid="2">
                                            <p:txEl>
                                              <p:pRg st="8" end="8"/>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457200" y="1143000"/>
            <a:ext cx="11338560" cy="5012704"/>
          </a:xfrm>
        </p:spPr>
        <p:txBody>
          <a:bodyPr>
            <a:normAutofit/>
          </a:bodyPr>
          <a:lstStyle/>
          <a:p>
            <a:r>
              <a:rPr lang="en-US" altLang="zh-CN" dirty="0">
                <a:solidFill>
                  <a:schemeClr val="tx2"/>
                </a:solidFill>
              </a:rPr>
              <a:t>In the PISA 2012 Student Questionnaire an OCT (</a:t>
            </a:r>
            <a:r>
              <a:rPr lang="en-US" dirty="0">
                <a:solidFill>
                  <a:schemeClr val="tx2"/>
                </a:solidFill>
              </a:rPr>
              <a:t>“Overclaiming Technique” </a:t>
            </a:r>
            <a:r>
              <a:rPr lang="en-US" sz="1600" dirty="0"/>
              <a:t>(OCT; </a:t>
            </a:r>
            <a:r>
              <a:rPr lang="en-US" sz="1600" dirty="0" err="1"/>
              <a:t>Paulhus</a:t>
            </a:r>
            <a:r>
              <a:rPr lang="en-US" sz="1600" dirty="0"/>
              <a:t>, Harms, Bruce and </a:t>
            </a:r>
            <a:r>
              <a:rPr lang="en-US" sz="1600" dirty="0" err="1"/>
              <a:t>Lysy</a:t>
            </a:r>
            <a:r>
              <a:rPr lang="en-US" sz="1600" dirty="0"/>
              <a:t>, 2003; see also Zimmerman, Broder, Shaughnessy and Underwood, 1977)</a:t>
            </a:r>
            <a:r>
              <a:rPr lang="en-US" dirty="0">
                <a:solidFill>
                  <a:schemeClr val="tx2"/>
                </a:solidFill>
              </a:rPr>
              <a:t>)</a:t>
            </a:r>
            <a:r>
              <a:rPr lang="en-US" altLang="zh-CN" dirty="0">
                <a:solidFill>
                  <a:schemeClr val="tx2"/>
                </a:solidFill>
              </a:rPr>
              <a:t> was operationalized by asking students to indicate their familiarity – on a 5-point scale from “never heard of it” to “know it well; understand the concept” – with actual mathematics concepts (e.g. “polynomial function”) and foils (e.g. “proper number”). Foils were created by combining a term from grammar (i.e. proper, as in proper noun; subjunctive, as in subjunctive mood; declarative as in declarative sentence) with a mathematical term (i.e. number; scaling; fraction, respectively).</a:t>
            </a:r>
          </a:p>
        </p:txBody>
      </p:sp>
      <p:sp>
        <p:nvSpPr>
          <p:cNvPr id="3" name="Title 2"/>
          <p:cNvSpPr>
            <a:spLocks noGrp="1"/>
          </p:cNvSpPr>
          <p:nvPr>
            <p:ph type="title"/>
          </p:nvPr>
        </p:nvSpPr>
        <p:spPr/>
        <p:txBody>
          <a:bodyPr/>
          <a:lstStyle/>
          <a:p>
            <a:r>
              <a:rPr lang="en-US" dirty="0"/>
              <a:t>Formation of pseudo-concepts (foils)</a:t>
            </a:r>
          </a:p>
        </p:txBody>
      </p:sp>
      <p:sp>
        <p:nvSpPr>
          <p:cNvPr id="4" name="Slide Number Placeholder 3"/>
          <p:cNvSpPr>
            <a:spLocks noGrp="1"/>
          </p:cNvSpPr>
          <p:nvPr>
            <p:ph type="sldNum" sz="quarter" idx="14"/>
          </p:nvPr>
        </p:nvSpPr>
        <p:spPr/>
        <p:txBody>
          <a:bodyPr/>
          <a:lstStyle/>
          <a:p>
            <a:fld id="{99A20822-4A49-4D36-86E3-300BA48D3F00}" type="slidenum">
              <a:rPr lang="en-US" smtClean="0"/>
              <a:pPr/>
              <a:t>17</a:t>
            </a:fld>
            <a:endParaRPr lang="en-US" dirty="0"/>
          </a:p>
        </p:txBody>
      </p:sp>
      <p:pic>
        <p:nvPicPr>
          <p:cNvPr id="11" name="Picture 10">
            <a:extLst>
              <a:ext uri="{FF2B5EF4-FFF2-40B4-BE49-F238E27FC236}">
                <a16:creationId xmlns:a16="http://schemas.microsoft.com/office/drawing/2014/main" id="{5BEB8587-6B3F-47ED-BCAB-53BCB0597462}"/>
              </a:ext>
            </a:extLst>
          </p:cNvPr>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10974" t="6470" r="11401" b="21278"/>
          <a:stretch/>
        </p:blipFill>
        <p:spPr>
          <a:xfrm>
            <a:off x="10797794" y="498348"/>
            <a:ext cx="768075" cy="714895"/>
          </a:xfrm>
          <a:prstGeom prst="rect">
            <a:avLst/>
          </a:prstGeom>
        </p:spPr>
      </p:pic>
    </p:spTree>
    <p:extLst>
      <p:ext uri="{BB962C8B-B14F-4D97-AF65-F5344CB8AC3E}">
        <p14:creationId xmlns:p14="http://schemas.microsoft.com/office/powerpoint/2010/main" val="1951496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subTnLst>
                                    <p:animClr clrSpc="rgb" dir="cw">
                                      <p:cBhvr override="childStyle">
                                        <p:cTn dur="1" fill="hold" display="0" masterRel="nextClick" afterEffect="1"/>
                                        <p:tgtEl>
                                          <p:spTgt spid="2">
                                            <p:txEl>
                                              <p:pRg st="0" end="0"/>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457200" y="1143000"/>
            <a:ext cx="11338560" cy="5012704"/>
          </a:xfrm>
        </p:spPr>
        <p:txBody>
          <a:bodyPr>
            <a:normAutofit fontScale="92500" lnSpcReduction="10000"/>
          </a:bodyPr>
          <a:lstStyle/>
          <a:p>
            <a:r>
              <a:rPr lang="en-US" altLang="zh-CN" dirty="0">
                <a:solidFill>
                  <a:schemeClr val="tx2"/>
                </a:solidFill>
              </a:rPr>
              <a:t>Two indexes were computed from students’ responses. One was a simple mean of their familiarity scores on the 5-point scale (FAMCON), and the other took that mean and subtracted from it the mean familiarity score of the foil concepts (FAMCONC). </a:t>
            </a:r>
          </a:p>
          <a:p>
            <a:r>
              <a:rPr lang="en-US" altLang="zh-CN" dirty="0">
                <a:solidFill>
                  <a:schemeClr val="tx2"/>
                </a:solidFill>
              </a:rPr>
              <a:t>Field Trial and initial Main Survey analyses </a:t>
            </a:r>
            <a:r>
              <a:rPr lang="en-US" altLang="zh-CN" sz="1700" dirty="0">
                <a:solidFill>
                  <a:schemeClr val="bg1">
                    <a:lumMod val="50000"/>
                  </a:schemeClr>
                </a:solidFill>
              </a:rPr>
              <a:t>(</a:t>
            </a:r>
            <a:r>
              <a:rPr lang="en-US" altLang="zh-CN" sz="1700" dirty="0" err="1">
                <a:solidFill>
                  <a:schemeClr val="bg1">
                    <a:lumMod val="50000"/>
                  </a:schemeClr>
                </a:solidFill>
              </a:rPr>
              <a:t>Bertling</a:t>
            </a:r>
            <a:r>
              <a:rPr lang="en-US" altLang="zh-CN" sz="1700" dirty="0">
                <a:solidFill>
                  <a:schemeClr val="bg1">
                    <a:lumMod val="50000"/>
                  </a:schemeClr>
                </a:solidFill>
              </a:rPr>
              <a:t> and Roberts, 2011) </a:t>
            </a:r>
            <a:r>
              <a:rPr lang="en-US" altLang="zh-CN" dirty="0">
                <a:solidFill>
                  <a:schemeClr val="tx2"/>
                </a:solidFill>
              </a:rPr>
              <a:t>showed increased cross-cultural comparability of correlations with achievement for the adjusted compared to the unadjusted index. Also, familiarity ratings for the foil concepts only were strongly negatively correlated with achievement. Based on consultation with the PISA 2012 Technical Advisory Group who discussed preliminary findings from both Field Trial and Main Survey data at two meetings in 2012 and 2013, the adjusted topic familiarity index (FAMCONC) was included in the international database in addition to the original unadjusted index. </a:t>
            </a:r>
            <a:r>
              <a:rPr lang="en-US" altLang="zh-CN" dirty="0">
                <a:solidFill>
                  <a:srgbClr val="FF0000"/>
                </a:solidFill>
              </a:rPr>
              <a:t>While the overclaiming correction was applied to one index only in the international database, this correction might be applicable to other indices as well to correct for general response styles</a:t>
            </a:r>
            <a:r>
              <a:rPr lang="en-US" altLang="zh-CN" dirty="0">
                <a:solidFill>
                  <a:schemeClr val="tx2"/>
                </a:solidFill>
              </a:rPr>
              <a:t> </a:t>
            </a:r>
            <a:r>
              <a:rPr lang="en-US" altLang="zh-CN" sz="1700" dirty="0">
                <a:solidFill>
                  <a:schemeClr val="bg1">
                    <a:lumMod val="50000"/>
                  </a:schemeClr>
                </a:solidFill>
              </a:rPr>
              <a:t>(</a:t>
            </a:r>
            <a:r>
              <a:rPr lang="en-US" altLang="zh-CN" sz="1700" dirty="0" err="1">
                <a:solidFill>
                  <a:schemeClr val="bg1">
                    <a:lumMod val="50000"/>
                  </a:schemeClr>
                </a:solidFill>
              </a:rPr>
              <a:t>Kyllonen</a:t>
            </a:r>
            <a:r>
              <a:rPr lang="en-US" altLang="zh-CN" sz="1700" dirty="0">
                <a:solidFill>
                  <a:schemeClr val="bg1">
                    <a:lumMod val="50000"/>
                  </a:schemeClr>
                </a:solidFill>
              </a:rPr>
              <a:t>, </a:t>
            </a:r>
            <a:r>
              <a:rPr lang="en-US" altLang="zh-CN" sz="1700" dirty="0" err="1">
                <a:solidFill>
                  <a:schemeClr val="bg1">
                    <a:lumMod val="50000"/>
                  </a:schemeClr>
                </a:solidFill>
              </a:rPr>
              <a:t>Bertling</a:t>
            </a:r>
            <a:r>
              <a:rPr lang="en-US" altLang="zh-CN" sz="1700" dirty="0">
                <a:solidFill>
                  <a:schemeClr val="bg1">
                    <a:lumMod val="50000"/>
                  </a:schemeClr>
                </a:solidFill>
              </a:rPr>
              <a:t> and Roberts, 2013)</a:t>
            </a:r>
            <a:r>
              <a:rPr lang="en-US" altLang="zh-CN" dirty="0">
                <a:solidFill>
                  <a:schemeClr val="tx2"/>
                </a:solidFill>
              </a:rPr>
              <a:t>.</a:t>
            </a:r>
          </a:p>
        </p:txBody>
      </p:sp>
      <p:sp>
        <p:nvSpPr>
          <p:cNvPr id="3" name="Title 2"/>
          <p:cNvSpPr>
            <a:spLocks noGrp="1"/>
          </p:cNvSpPr>
          <p:nvPr>
            <p:ph type="title"/>
          </p:nvPr>
        </p:nvSpPr>
        <p:spPr/>
        <p:txBody>
          <a:bodyPr/>
          <a:lstStyle/>
          <a:p>
            <a:r>
              <a:rPr lang="en-US" dirty="0"/>
              <a:t>Formation of pseudo-concepts (foils) – </a:t>
            </a:r>
            <a:r>
              <a:rPr lang="en-US" dirty="0" err="1"/>
              <a:t>con’d</a:t>
            </a:r>
            <a:endParaRPr lang="en-US" dirty="0"/>
          </a:p>
        </p:txBody>
      </p:sp>
      <p:sp>
        <p:nvSpPr>
          <p:cNvPr id="4" name="Slide Number Placeholder 3"/>
          <p:cNvSpPr>
            <a:spLocks noGrp="1"/>
          </p:cNvSpPr>
          <p:nvPr>
            <p:ph type="sldNum" sz="quarter" idx="14"/>
          </p:nvPr>
        </p:nvSpPr>
        <p:spPr/>
        <p:txBody>
          <a:bodyPr/>
          <a:lstStyle/>
          <a:p>
            <a:fld id="{99A20822-4A49-4D36-86E3-300BA48D3F00}" type="slidenum">
              <a:rPr lang="en-US" smtClean="0"/>
              <a:pPr/>
              <a:t>18</a:t>
            </a:fld>
            <a:endParaRPr lang="en-US" dirty="0"/>
          </a:p>
        </p:txBody>
      </p:sp>
      <p:pic>
        <p:nvPicPr>
          <p:cNvPr id="11" name="Picture 10">
            <a:extLst>
              <a:ext uri="{FF2B5EF4-FFF2-40B4-BE49-F238E27FC236}">
                <a16:creationId xmlns:a16="http://schemas.microsoft.com/office/drawing/2014/main" id="{5BEB8587-6B3F-47ED-BCAB-53BCB0597462}"/>
              </a:ext>
            </a:extLst>
          </p:cNvPr>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10974" t="6470" r="11401" b="21278"/>
          <a:stretch/>
        </p:blipFill>
        <p:spPr>
          <a:xfrm>
            <a:off x="10797794" y="498348"/>
            <a:ext cx="768075" cy="714895"/>
          </a:xfrm>
          <a:prstGeom prst="rect">
            <a:avLst/>
          </a:prstGeom>
        </p:spPr>
      </p:pic>
    </p:spTree>
    <p:extLst>
      <p:ext uri="{BB962C8B-B14F-4D97-AF65-F5344CB8AC3E}">
        <p14:creationId xmlns:p14="http://schemas.microsoft.com/office/powerpoint/2010/main" val="33420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subTnLst>
                                    <p:animClr clrSpc="rgb" dir="cw">
                                      <p:cBhvr override="childStyle">
                                        <p:cTn dur="1" fill="hold" display="0" masterRel="nextClick" afterEffect="1"/>
                                        <p:tgtEl>
                                          <p:spTgt spid="2">
                                            <p:txEl>
                                              <p:pRg st="0" end="0"/>
                                            </p:txEl>
                                          </p:spTgt>
                                        </p:tgtEl>
                                        <p:attrNameLst>
                                          <p:attrName>ppt_c</p:attrName>
                                        </p:attrNameLst>
                                      </p:cBhvr>
                                      <p:to>
                                        <a:schemeClr val="tx1"/>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subTnLst>
                                    <p:animClr clrSpc="rgb" dir="cw">
                                      <p:cBhvr override="childStyle">
                                        <p:cTn dur="1" fill="hold" display="0" masterRel="nextClick" afterEffect="1"/>
                                        <p:tgtEl>
                                          <p:spTgt spid="2">
                                            <p:txEl>
                                              <p:pRg st="1" end="1"/>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457200" y="1143000"/>
            <a:ext cx="11338560" cy="5012704"/>
          </a:xfrm>
        </p:spPr>
        <p:txBody>
          <a:bodyPr>
            <a:normAutofit/>
          </a:bodyPr>
          <a:lstStyle/>
          <a:p>
            <a:pPr marL="0" lvl="0" indent="0" defTabSz="914400">
              <a:lnSpc>
                <a:spcPct val="100000"/>
              </a:lnSpc>
              <a:spcBef>
                <a:spcPts val="0"/>
              </a:spcBef>
              <a:buClrTx/>
              <a:buSzTx/>
              <a:buNone/>
            </a:pPr>
            <a:r>
              <a:rPr lang="en-US" altLang="zh-CN" b="1" dirty="0">
                <a:solidFill>
                  <a:schemeClr val="bg1">
                    <a:lumMod val="50000"/>
                  </a:schemeClr>
                </a:solidFill>
                <a:latin typeface="Courier" charset="0"/>
                <a:ea typeface="Courier" charset="0"/>
                <a:cs typeface="Courier" charset="0"/>
              </a:rPr>
              <a:t>*</a:t>
            </a:r>
            <a:r>
              <a:rPr lang="en-US" altLang="zh-CN" b="1" dirty="0" err="1">
                <a:solidFill>
                  <a:schemeClr val="bg1">
                    <a:lumMod val="50000"/>
                  </a:schemeClr>
                </a:solidFill>
                <a:latin typeface="Courier" charset="0"/>
                <a:ea typeface="Courier" charset="0"/>
                <a:cs typeface="Courier" charset="0"/>
              </a:rPr>
              <a:t>avg</a:t>
            </a:r>
            <a:r>
              <a:rPr lang="en-US" altLang="zh-CN" b="1" dirty="0">
                <a:solidFill>
                  <a:schemeClr val="bg1">
                    <a:lumMod val="50000"/>
                  </a:schemeClr>
                </a:solidFill>
                <a:latin typeface="Courier" charset="0"/>
                <a:ea typeface="Courier" charset="0"/>
                <a:cs typeface="Courier" charset="0"/>
              </a:rPr>
              <a:t> for the 13 real items </a:t>
            </a:r>
          </a:p>
          <a:p>
            <a:pPr marL="0" lvl="0" indent="0" defTabSz="914400">
              <a:lnSpc>
                <a:spcPct val="100000"/>
              </a:lnSpc>
              <a:spcBef>
                <a:spcPts val="0"/>
              </a:spcBef>
              <a:buClrTx/>
              <a:buSzTx/>
              <a:buNone/>
            </a:pPr>
            <a:r>
              <a:rPr lang="en-US" altLang="zh-CN" b="1" dirty="0" err="1">
                <a:solidFill>
                  <a:schemeClr val="tx2"/>
                </a:solidFill>
                <a:latin typeface="Courier" charset="0"/>
                <a:ea typeface="Courier" charset="0"/>
                <a:cs typeface="Courier" charset="0"/>
              </a:rPr>
              <a:t>egen</a:t>
            </a:r>
            <a:r>
              <a:rPr lang="en-US" altLang="zh-CN" b="1" dirty="0">
                <a:solidFill>
                  <a:schemeClr val="tx2"/>
                </a:solidFill>
                <a:latin typeface="Courier" charset="0"/>
                <a:ea typeface="Courier" charset="0"/>
                <a:cs typeface="Courier" charset="0"/>
              </a:rPr>
              <a:t> avg_13 = </a:t>
            </a:r>
            <a:r>
              <a:rPr lang="en-US" altLang="zh-CN" b="1" dirty="0" err="1">
                <a:solidFill>
                  <a:schemeClr val="tx2"/>
                </a:solidFill>
                <a:latin typeface="Courier" charset="0"/>
                <a:ea typeface="Courier" charset="0"/>
                <a:cs typeface="Courier" charset="0"/>
              </a:rPr>
              <a:t>rmean</a:t>
            </a:r>
            <a:r>
              <a:rPr lang="en-US" altLang="zh-CN" b="1" dirty="0">
                <a:solidFill>
                  <a:schemeClr val="tx2"/>
                </a:solidFill>
                <a:latin typeface="Courier" charset="0"/>
                <a:ea typeface="Courier" charset="0"/>
                <a:cs typeface="Courier" charset="0"/>
              </a:rPr>
              <a:t>(st62q01 st62q02 st62q03 st62q06 st62q07 st62q08 st62q09 st62q10 st62q12 st62q15 st62q16 st62q17 st62q19) </a:t>
            </a:r>
          </a:p>
          <a:p>
            <a:pPr marL="0" lvl="0" indent="0" defTabSz="914400">
              <a:lnSpc>
                <a:spcPct val="100000"/>
              </a:lnSpc>
              <a:spcBef>
                <a:spcPts val="0"/>
              </a:spcBef>
              <a:buClrTx/>
              <a:buSzTx/>
              <a:buNone/>
            </a:pPr>
            <a:r>
              <a:rPr lang="en-US" altLang="zh-CN" b="1" dirty="0">
                <a:solidFill>
                  <a:schemeClr val="bg1">
                    <a:lumMod val="50000"/>
                  </a:schemeClr>
                </a:solidFill>
                <a:latin typeface="Courier" charset="0"/>
                <a:ea typeface="Courier" charset="0"/>
                <a:cs typeface="Courier" charset="0"/>
              </a:rPr>
              <a:t>*</a:t>
            </a:r>
            <a:r>
              <a:rPr lang="en-US" altLang="zh-CN" b="1" dirty="0" err="1">
                <a:solidFill>
                  <a:schemeClr val="bg1">
                    <a:lumMod val="50000"/>
                  </a:schemeClr>
                </a:solidFill>
                <a:latin typeface="Courier" charset="0"/>
                <a:ea typeface="Courier" charset="0"/>
                <a:cs typeface="Courier" charset="0"/>
              </a:rPr>
              <a:t>avg</a:t>
            </a:r>
            <a:r>
              <a:rPr lang="en-US" altLang="zh-CN" b="1" dirty="0">
                <a:solidFill>
                  <a:schemeClr val="bg1">
                    <a:lumMod val="50000"/>
                  </a:schemeClr>
                </a:solidFill>
                <a:latin typeface="Courier" charset="0"/>
                <a:ea typeface="Courier" charset="0"/>
                <a:cs typeface="Courier" charset="0"/>
              </a:rPr>
              <a:t> for the 3 fake items </a:t>
            </a:r>
          </a:p>
          <a:p>
            <a:pPr marL="0" lvl="0" indent="0" defTabSz="914400">
              <a:lnSpc>
                <a:spcPct val="100000"/>
              </a:lnSpc>
              <a:spcBef>
                <a:spcPts val="0"/>
              </a:spcBef>
              <a:buClrTx/>
              <a:buSzTx/>
              <a:buNone/>
            </a:pPr>
            <a:r>
              <a:rPr lang="en-US" altLang="zh-CN" b="1" dirty="0" err="1">
                <a:solidFill>
                  <a:schemeClr val="tx2"/>
                </a:solidFill>
                <a:latin typeface="Courier" charset="0"/>
                <a:ea typeface="Courier" charset="0"/>
                <a:cs typeface="Courier" charset="0"/>
              </a:rPr>
              <a:t>egen</a:t>
            </a:r>
            <a:r>
              <a:rPr lang="en-US" altLang="zh-CN" b="1" dirty="0">
                <a:solidFill>
                  <a:schemeClr val="tx2"/>
                </a:solidFill>
                <a:latin typeface="Courier" charset="0"/>
                <a:ea typeface="Courier" charset="0"/>
                <a:cs typeface="Courier" charset="0"/>
              </a:rPr>
              <a:t> avg_3 = </a:t>
            </a:r>
            <a:r>
              <a:rPr lang="en-US" altLang="zh-CN" b="1" dirty="0" err="1">
                <a:solidFill>
                  <a:schemeClr val="tx2"/>
                </a:solidFill>
                <a:latin typeface="Courier" charset="0"/>
                <a:ea typeface="Courier" charset="0"/>
                <a:cs typeface="Courier" charset="0"/>
              </a:rPr>
              <a:t>rmean</a:t>
            </a:r>
            <a:r>
              <a:rPr lang="en-US" altLang="zh-CN" b="1" dirty="0">
                <a:solidFill>
                  <a:schemeClr val="tx2"/>
                </a:solidFill>
                <a:latin typeface="Courier" charset="0"/>
                <a:ea typeface="Courier" charset="0"/>
                <a:cs typeface="Courier" charset="0"/>
              </a:rPr>
              <a:t>(st62q04 st62q11 st62q13) </a:t>
            </a:r>
          </a:p>
          <a:p>
            <a:pPr marL="0" lvl="0" indent="0" defTabSz="914400">
              <a:lnSpc>
                <a:spcPct val="100000"/>
              </a:lnSpc>
              <a:spcBef>
                <a:spcPts val="0"/>
              </a:spcBef>
              <a:buClrTx/>
              <a:buSzTx/>
              <a:buNone/>
            </a:pPr>
            <a:r>
              <a:rPr lang="en-US" altLang="zh-CN" b="1" dirty="0">
                <a:solidFill>
                  <a:schemeClr val="bg1">
                    <a:lumMod val="50000"/>
                  </a:schemeClr>
                </a:solidFill>
                <a:latin typeface="Courier" charset="0"/>
                <a:ea typeface="Courier" charset="0"/>
                <a:cs typeface="Courier" charset="0"/>
              </a:rPr>
              <a:t>*</a:t>
            </a:r>
            <a:r>
              <a:rPr lang="en-US" altLang="zh-CN" b="1" dirty="0" err="1">
                <a:solidFill>
                  <a:schemeClr val="bg1">
                    <a:lumMod val="50000"/>
                  </a:schemeClr>
                </a:solidFill>
                <a:latin typeface="Courier" charset="0"/>
                <a:ea typeface="Courier" charset="0"/>
                <a:cs typeface="Courier" charset="0"/>
              </a:rPr>
              <a:t>avg</a:t>
            </a:r>
            <a:r>
              <a:rPr lang="en-US" altLang="zh-CN" b="1" dirty="0">
                <a:solidFill>
                  <a:schemeClr val="bg1">
                    <a:lumMod val="50000"/>
                  </a:schemeClr>
                </a:solidFill>
                <a:latin typeface="Courier" charset="0"/>
                <a:ea typeface="Courier" charset="0"/>
                <a:cs typeface="Courier" charset="0"/>
              </a:rPr>
              <a:t> for the 13 real items-adjusted </a:t>
            </a:r>
          </a:p>
          <a:p>
            <a:pPr marL="0" lvl="0" indent="0" defTabSz="914400">
              <a:lnSpc>
                <a:spcPct val="100000"/>
              </a:lnSpc>
              <a:spcBef>
                <a:spcPts val="0"/>
              </a:spcBef>
              <a:buClrTx/>
              <a:buSzTx/>
              <a:buNone/>
            </a:pPr>
            <a:r>
              <a:rPr lang="en-US" altLang="zh-CN" b="1" dirty="0">
                <a:solidFill>
                  <a:schemeClr val="tx2"/>
                </a:solidFill>
                <a:latin typeface="Courier" charset="0"/>
                <a:ea typeface="Courier" charset="0"/>
                <a:cs typeface="Courier" charset="0"/>
              </a:rPr>
              <a:t>gen avg_13_adjusted = avg_13 - avg_3</a:t>
            </a:r>
          </a:p>
        </p:txBody>
      </p:sp>
      <p:sp>
        <p:nvSpPr>
          <p:cNvPr id="3" name="Title 2"/>
          <p:cNvSpPr>
            <a:spLocks noGrp="1"/>
          </p:cNvSpPr>
          <p:nvPr>
            <p:ph type="title"/>
          </p:nvPr>
        </p:nvSpPr>
        <p:spPr/>
        <p:txBody>
          <a:bodyPr/>
          <a:lstStyle/>
          <a:p>
            <a:r>
              <a:rPr lang="en-US" dirty="0"/>
              <a:t>Categorization of students </a:t>
            </a:r>
            <a:r>
              <a:rPr lang="mr-IN" dirty="0"/>
              <a:t>–</a:t>
            </a:r>
            <a:r>
              <a:rPr lang="en-US" dirty="0"/>
              <a:t> details</a:t>
            </a:r>
          </a:p>
        </p:txBody>
      </p:sp>
      <p:sp>
        <p:nvSpPr>
          <p:cNvPr id="4" name="Slide Number Placeholder 3"/>
          <p:cNvSpPr>
            <a:spLocks noGrp="1"/>
          </p:cNvSpPr>
          <p:nvPr>
            <p:ph type="sldNum" sz="quarter" idx="14"/>
          </p:nvPr>
        </p:nvSpPr>
        <p:spPr/>
        <p:txBody>
          <a:bodyPr/>
          <a:lstStyle/>
          <a:p>
            <a:fld id="{99A20822-4A49-4D36-86E3-300BA48D3F00}" type="slidenum">
              <a:rPr lang="en-US" smtClean="0"/>
              <a:pPr/>
              <a:t>19</a:t>
            </a:fld>
            <a:endParaRPr lang="en-US" dirty="0"/>
          </a:p>
        </p:txBody>
      </p:sp>
      <p:pic>
        <p:nvPicPr>
          <p:cNvPr id="11" name="Picture 10">
            <a:extLst>
              <a:ext uri="{FF2B5EF4-FFF2-40B4-BE49-F238E27FC236}">
                <a16:creationId xmlns:a16="http://schemas.microsoft.com/office/drawing/2014/main" id="{5BEB8587-6B3F-47ED-BCAB-53BCB0597462}"/>
              </a:ext>
            </a:extLst>
          </p:cNvPr>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10974" t="6470" r="11401" b="21278"/>
          <a:stretch/>
        </p:blipFill>
        <p:spPr>
          <a:xfrm>
            <a:off x="10797794" y="498348"/>
            <a:ext cx="768075" cy="714895"/>
          </a:xfrm>
          <a:prstGeom prst="rect">
            <a:avLst/>
          </a:prstGeom>
        </p:spPr>
      </p:pic>
    </p:spTree>
    <p:extLst>
      <p:ext uri="{BB962C8B-B14F-4D97-AF65-F5344CB8AC3E}">
        <p14:creationId xmlns:p14="http://schemas.microsoft.com/office/powerpoint/2010/main" val="1381071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EB173E4-4CC1-4E36-9329-29AD9D0BF591}"/>
              </a:ext>
            </a:extLst>
          </p:cNvPr>
          <p:cNvGraphicFramePr>
            <a:graphicFrameLocks noGrp="1"/>
          </p:cNvGraphicFramePr>
          <p:nvPr>
            <p:ph sz="quarter" idx="15"/>
            <p:extLst>
              <p:ext uri="{D42A27DB-BD31-4B8C-83A1-F6EECF244321}">
                <p14:modId xmlns:p14="http://schemas.microsoft.com/office/powerpoint/2010/main" val="3256620170"/>
              </p:ext>
            </p:extLst>
          </p:nvPr>
        </p:nvGraphicFramePr>
        <p:xfrm>
          <a:off x="470646" y="530352"/>
          <a:ext cx="10650474" cy="5730240"/>
        </p:xfrm>
        <a:graphic>
          <a:graphicData uri="http://schemas.openxmlformats.org/drawingml/2006/table">
            <a:tbl>
              <a:tblPr firstRow="1" bandRow="1">
                <a:tableStyleId>{72833802-FEF1-4C79-8D5D-14CF1EAF98D9}</a:tableStyleId>
              </a:tblPr>
              <a:tblGrid>
                <a:gridCol w="1872234">
                  <a:extLst>
                    <a:ext uri="{9D8B030D-6E8A-4147-A177-3AD203B41FA5}">
                      <a16:colId xmlns:a16="http://schemas.microsoft.com/office/drawing/2014/main" val="1869471869"/>
                    </a:ext>
                  </a:extLst>
                </a:gridCol>
                <a:gridCol w="1645920">
                  <a:extLst>
                    <a:ext uri="{9D8B030D-6E8A-4147-A177-3AD203B41FA5}">
                      <a16:colId xmlns:a16="http://schemas.microsoft.com/office/drawing/2014/main" val="1969747286"/>
                    </a:ext>
                  </a:extLst>
                </a:gridCol>
                <a:gridCol w="1645920">
                  <a:extLst>
                    <a:ext uri="{9D8B030D-6E8A-4147-A177-3AD203B41FA5}">
                      <a16:colId xmlns:a16="http://schemas.microsoft.com/office/drawing/2014/main" val="2392760448"/>
                    </a:ext>
                  </a:extLst>
                </a:gridCol>
                <a:gridCol w="1645920">
                  <a:extLst>
                    <a:ext uri="{9D8B030D-6E8A-4147-A177-3AD203B41FA5}">
                      <a16:colId xmlns:a16="http://schemas.microsoft.com/office/drawing/2014/main" val="3406079940"/>
                    </a:ext>
                  </a:extLst>
                </a:gridCol>
                <a:gridCol w="1645920">
                  <a:extLst>
                    <a:ext uri="{9D8B030D-6E8A-4147-A177-3AD203B41FA5}">
                      <a16:colId xmlns:a16="http://schemas.microsoft.com/office/drawing/2014/main" val="167760707"/>
                    </a:ext>
                  </a:extLst>
                </a:gridCol>
                <a:gridCol w="2194560">
                  <a:extLst>
                    <a:ext uri="{9D8B030D-6E8A-4147-A177-3AD203B41FA5}">
                      <a16:colId xmlns:a16="http://schemas.microsoft.com/office/drawing/2014/main" val="4146760266"/>
                    </a:ext>
                  </a:extLst>
                </a:gridCol>
              </a:tblGrid>
              <a:tr h="370840">
                <a:tc gridSpan="6">
                  <a:txBody>
                    <a:bodyPr/>
                    <a:lstStyle/>
                    <a:p>
                      <a:r>
                        <a:rPr lang="en-US" sz="2000" dirty="0"/>
                        <a:t>Thinking about mathematical concepts: how familiar are you with the following terms?   </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972887560"/>
                  </a:ext>
                </a:extLst>
              </a:tr>
              <a:tr h="0">
                <a:tc>
                  <a:txBody>
                    <a:bodyPr/>
                    <a:lstStyle/>
                    <a:p>
                      <a:pPr algn="l" fontAlgn="b">
                        <a:lnSpc>
                          <a:spcPct val="100000"/>
                        </a:lnSpc>
                      </a:pPr>
                      <a:endParaRPr lang="en-US" sz="1800" b="1" i="0" u="none" strike="noStrike" dirty="0">
                        <a:effectLst/>
                        <a:latin typeface="+mn-lt"/>
                      </a:endParaRPr>
                    </a:p>
                  </a:txBody>
                  <a:tcPr marL="45720" marR="9525" marT="9525" marB="0" anchor="ctr">
                    <a:solidFill>
                      <a:schemeClr val="bg1"/>
                    </a:solidFill>
                  </a:tcPr>
                </a:tc>
                <a:tc>
                  <a:txBody>
                    <a:bodyPr/>
                    <a:lstStyle/>
                    <a:p>
                      <a:pPr algn="l"/>
                      <a:r>
                        <a:rPr lang="en-US" sz="1600" b="1" dirty="0">
                          <a:solidFill>
                            <a:schemeClr val="bg1"/>
                          </a:solidFill>
                        </a:rPr>
                        <a:t>Never heard of it</a:t>
                      </a:r>
                    </a:p>
                  </a:txBody>
                  <a:tcPr anchor="ctr">
                    <a:solidFill>
                      <a:srgbClr val="2C7BB6"/>
                    </a:solidFill>
                  </a:tcPr>
                </a:tc>
                <a:tc>
                  <a:txBody>
                    <a:bodyPr/>
                    <a:lstStyle/>
                    <a:p>
                      <a:pPr algn="l"/>
                      <a:r>
                        <a:rPr lang="en-US" sz="1600" b="1" dirty="0"/>
                        <a:t>Heard of it once or twice</a:t>
                      </a:r>
                    </a:p>
                  </a:txBody>
                  <a:tcPr anchor="ctr">
                    <a:solidFill>
                      <a:srgbClr val="ABD9E9"/>
                    </a:solidFill>
                  </a:tcPr>
                </a:tc>
                <a:tc>
                  <a:txBody>
                    <a:bodyPr/>
                    <a:lstStyle/>
                    <a:p>
                      <a:pPr algn="l"/>
                      <a:r>
                        <a:rPr lang="en-US" sz="1600" b="1" dirty="0"/>
                        <a:t>Heard of it a few times</a:t>
                      </a:r>
                    </a:p>
                  </a:txBody>
                  <a:tcPr anchor="ctr">
                    <a:solidFill>
                      <a:srgbClr val="FFFFBF"/>
                    </a:solidFill>
                  </a:tcPr>
                </a:tc>
                <a:tc>
                  <a:txBody>
                    <a:bodyPr/>
                    <a:lstStyle/>
                    <a:p>
                      <a:pPr algn="l"/>
                      <a:r>
                        <a:rPr lang="en-US" sz="1600" b="1" dirty="0"/>
                        <a:t>Heard of it often</a:t>
                      </a:r>
                    </a:p>
                  </a:txBody>
                  <a:tcPr anchor="ctr">
                    <a:solidFill>
                      <a:srgbClr val="FDAE61"/>
                    </a:solidFill>
                  </a:tcPr>
                </a:tc>
                <a:tc>
                  <a:txBody>
                    <a:bodyPr/>
                    <a:lstStyle/>
                    <a:p>
                      <a:pPr algn="l"/>
                      <a:r>
                        <a:rPr lang="en-US" sz="1600" b="1" dirty="0">
                          <a:solidFill>
                            <a:schemeClr val="bg1"/>
                          </a:solidFill>
                        </a:rPr>
                        <a:t>Know it well, understand the concept</a:t>
                      </a:r>
                    </a:p>
                  </a:txBody>
                  <a:tcPr anchor="ctr">
                    <a:solidFill>
                      <a:srgbClr val="D7191C"/>
                    </a:solidFill>
                  </a:tcPr>
                </a:tc>
                <a:extLst>
                  <a:ext uri="{0D108BD9-81ED-4DB2-BD59-A6C34878D82A}">
                    <a16:rowId xmlns:a16="http://schemas.microsoft.com/office/drawing/2014/main" val="3275022044"/>
                  </a:ext>
                </a:extLst>
              </a:tr>
              <a:tr h="274320">
                <a:tc>
                  <a:txBody>
                    <a:bodyPr/>
                    <a:lstStyle/>
                    <a:p>
                      <a:pPr algn="l" fontAlgn="b">
                        <a:lnSpc>
                          <a:spcPct val="100000"/>
                        </a:lnSpc>
                      </a:pPr>
                      <a:r>
                        <a:rPr lang="en-US" sz="1600" b="1" i="1" u="none" strike="noStrike" dirty="0">
                          <a:effectLst/>
                          <a:latin typeface="+mn-lt"/>
                        </a:rPr>
                        <a:t>Exponential Function</a:t>
                      </a:r>
                    </a:p>
                  </a:txBody>
                  <a:tcPr marL="64008" marR="9525" marT="9525" marB="0" anchor="b"/>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757812979"/>
                  </a:ext>
                </a:extLst>
              </a:tr>
              <a:tr h="274320">
                <a:tc>
                  <a:txBody>
                    <a:bodyPr/>
                    <a:lstStyle/>
                    <a:p>
                      <a:pPr algn="l" fontAlgn="b">
                        <a:lnSpc>
                          <a:spcPct val="100000"/>
                        </a:lnSpc>
                      </a:pPr>
                      <a:r>
                        <a:rPr lang="en-US" sz="1600" b="1" i="1" u="none" strike="noStrike" dirty="0">
                          <a:effectLst/>
                          <a:latin typeface="+mn-lt"/>
                        </a:rPr>
                        <a:t>Divisor</a:t>
                      </a:r>
                    </a:p>
                  </a:txBody>
                  <a:tcPr marL="64008" marR="9525" marT="9525" marB="0" anchor="b"/>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68726694"/>
                  </a:ext>
                </a:extLst>
              </a:tr>
              <a:tr h="274320">
                <a:tc>
                  <a:txBody>
                    <a:bodyPr/>
                    <a:lstStyle/>
                    <a:p>
                      <a:pPr algn="l" fontAlgn="b">
                        <a:lnSpc>
                          <a:spcPct val="100000"/>
                        </a:lnSpc>
                      </a:pPr>
                      <a:r>
                        <a:rPr lang="en-US" sz="1600" b="1" i="1" u="none" strike="noStrike" dirty="0">
                          <a:effectLst/>
                          <a:latin typeface="+mn-lt"/>
                        </a:rPr>
                        <a:t>Quadratic Function</a:t>
                      </a:r>
                    </a:p>
                  </a:txBody>
                  <a:tcPr marL="64008" marR="9525" marT="9525" marB="0" anchor="b"/>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1481001995"/>
                  </a:ext>
                </a:extLst>
              </a:tr>
              <a:tr h="274320">
                <a:tc>
                  <a:txBody>
                    <a:bodyPr/>
                    <a:lstStyle/>
                    <a:p>
                      <a:pPr algn="l" fontAlgn="b">
                        <a:lnSpc>
                          <a:spcPct val="100000"/>
                        </a:lnSpc>
                      </a:pPr>
                      <a:r>
                        <a:rPr lang="en-US" sz="1600" b="1" i="1" u="none" strike="noStrike" dirty="0">
                          <a:effectLst/>
                          <a:latin typeface="+mn-lt"/>
                        </a:rPr>
                        <a:t>Proper Number</a:t>
                      </a:r>
                    </a:p>
                  </a:txBody>
                  <a:tcPr marL="64008" marR="9525" marT="9525" marB="0" anchor="b"/>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49994583"/>
                  </a:ext>
                </a:extLst>
              </a:tr>
              <a:tr h="274320">
                <a:tc>
                  <a:txBody>
                    <a:bodyPr/>
                    <a:lstStyle/>
                    <a:p>
                      <a:pPr algn="l" fontAlgn="b">
                        <a:lnSpc>
                          <a:spcPct val="100000"/>
                        </a:lnSpc>
                      </a:pPr>
                      <a:r>
                        <a:rPr lang="en-US" sz="1600" b="1" i="1" u="none" strike="noStrike" dirty="0">
                          <a:effectLst/>
                          <a:latin typeface="+mn-lt"/>
                        </a:rPr>
                        <a:t>Linear Equation</a:t>
                      </a:r>
                    </a:p>
                  </a:txBody>
                  <a:tcPr marL="64008" marR="9525" marT="9525" marB="0" anchor="b"/>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3737412148"/>
                  </a:ext>
                </a:extLst>
              </a:tr>
              <a:tr h="274320">
                <a:tc>
                  <a:txBody>
                    <a:bodyPr/>
                    <a:lstStyle/>
                    <a:p>
                      <a:pPr algn="l" fontAlgn="b">
                        <a:lnSpc>
                          <a:spcPct val="100000"/>
                        </a:lnSpc>
                      </a:pPr>
                      <a:r>
                        <a:rPr lang="en-US" sz="1600" b="1" i="1" u="none" strike="noStrike" dirty="0">
                          <a:effectLst/>
                          <a:latin typeface="+mn-lt"/>
                        </a:rPr>
                        <a:t>Vectors</a:t>
                      </a:r>
                    </a:p>
                  </a:txBody>
                  <a:tcPr marL="64008" marR="9525" marT="9525" marB="0" anchor="b"/>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2960192624"/>
                  </a:ext>
                </a:extLst>
              </a:tr>
              <a:tr h="274320">
                <a:tc>
                  <a:txBody>
                    <a:bodyPr/>
                    <a:lstStyle/>
                    <a:p>
                      <a:pPr algn="l" fontAlgn="b">
                        <a:lnSpc>
                          <a:spcPct val="100000"/>
                        </a:lnSpc>
                      </a:pPr>
                      <a:r>
                        <a:rPr lang="en-US" sz="1600" b="1" i="1" u="none" strike="noStrike" dirty="0">
                          <a:effectLst/>
                          <a:latin typeface="+mn-lt"/>
                        </a:rPr>
                        <a:t>Complex Number</a:t>
                      </a:r>
                    </a:p>
                  </a:txBody>
                  <a:tcPr marL="64008" marR="9525" marT="9525" marB="0" anchor="b"/>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436306084"/>
                  </a:ext>
                </a:extLst>
              </a:tr>
              <a:tr h="274320">
                <a:tc>
                  <a:txBody>
                    <a:bodyPr/>
                    <a:lstStyle/>
                    <a:p>
                      <a:pPr algn="l" fontAlgn="b">
                        <a:lnSpc>
                          <a:spcPct val="100000"/>
                        </a:lnSpc>
                      </a:pPr>
                      <a:r>
                        <a:rPr lang="en-US" sz="1600" b="1" i="1" u="none" strike="noStrike" dirty="0">
                          <a:effectLst/>
                          <a:latin typeface="+mn-lt"/>
                        </a:rPr>
                        <a:t>Rational Number</a:t>
                      </a:r>
                    </a:p>
                  </a:txBody>
                  <a:tcPr marL="64008" marR="9525" marT="9525" marB="0" anchor="b"/>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2135855573"/>
                  </a:ext>
                </a:extLst>
              </a:tr>
              <a:tr h="274320">
                <a:tc>
                  <a:txBody>
                    <a:bodyPr/>
                    <a:lstStyle/>
                    <a:p>
                      <a:pPr algn="l" fontAlgn="b">
                        <a:lnSpc>
                          <a:spcPct val="100000"/>
                        </a:lnSpc>
                      </a:pPr>
                      <a:r>
                        <a:rPr lang="en-US" sz="1600" b="1" i="1" u="none" strike="noStrike" dirty="0">
                          <a:effectLst/>
                          <a:latin typeface="+mn-lt"/>
                        </a:rPr>
                        <a:t>Radicals</a:t>
                      </a:r>
                    </a:p>
                  </a:txBody>
                  <a:tcPr marL="64008" marR="9525" marT="9525" marB="0" anchor="b"/>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2252470650"/>
                  </a:ext>
                </a:extLst>
              </a:tr>
              <a:tr h="274320">
                <a:tc>
                  <a:txBody>
                    <a:bodyPr/>
                    <a:lstStyle/>
                    <a:p>
                      <a:pPr algn="l" fontAlgn="b">
                        <a:lnSpc>
                          <a:spcPct val="100000"/>
                        </a:lnSpc>
                      </a:pPr>
                      <a:r>
                        <a:rPr lang="en-US" sz="1600" b="1" i="1" u="none" strike="noStrike" dirty="0">
                          <a:effectLst/>
                          <a:latin typeface="+mn-lt"/>
                        </a:rPr>
                        <a:t>Subjunctive Scaling</a:t>
                      </a:r>
                    </a:p>
                  </a:txBody>
                  <a:tcPr marL="64008" marR="9525" marT="9525" marB="0" anchor="b"/>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424322005"/>
                  </a:ext>
                </a:extLst>
              </a:tr>
              <a:tr h="274320">
                <a:tc>
                  <a:txBody>
                    <a:bodyPr/>
                    <a:lstStyle/>
                    <a:p>
                      <a:pPr algn="l" fontAlgn="b">
                        <a:lnSpc>
                          <a:spcPct val="100000"/>
                        </a:lnSpc>
                      </a:pPr>
                      <a:r>
                        <a:rPr lang="en-US" sz="1600" b="1" i="1" u="none" strike="noStrike" dirty="0">
                          <a:effectLst/>
                          <a:latin typeface="+mn-lt"/>
                        </a:rPr>
                        <a:t>Polygon</a:t>
                      </a:r>
                    </a:p>
                  </a:txBody>
                  <a:tcPr marL="64008" marR="9525" marT="9525" marB="0" anchor="b"/>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2190838207"/>
                  </a:ext>
                </a:extLst>
              </a:tr>
              <a:tr h="274320">
                <a:tc>
                  <a:txBody>
                    <a:bodyPr/>
                    <a:lstStyle/>
                    <a:p>
                      <a:pPr algn="l" fontAlgn="b">
                        <a:lnSpc>
                          <a:spcPct val="100000"/>
                        </a:lnSpc>
                      </a:pPr>
                      <a:r>
                        <a:rPr lang="en-US" sz="1600" b="1" i="1" u="none" strike="noStrike" dirty="0">
                          <a:effectLst/>
                          <a:latin typeface="+mn-lt"/>
                        </a:rPr>
                        <a:t>Declarative Fraction</a:t>
                      </a:r>
                    </a:p>
                  </a:txBody>
                  <a:tcPr marL="64008" marR="9525" marT="9525" marB="0" anchor="b"/>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2814803996"/>
                  </a:ext>
                </a:extLst>
              </a:tr>
              <a:tr h="274320">
                <a:tc>
                  <a:txBody>
                    <a:bodyPr/>
                    <a:lstStyle/>
                    <a:p>
                      <a:pPr algn="l" fontAlgn="b">
                        <a:lnSpc>
                          <a:spcPct val="100000"/>
                        </a:lnSpc>
                      </a:pPr>
                      <a:r>
                        <a:rPr lang="en-US" sz="1600" b="1" i="1" u="none" strike="noStrike" dirty="0">
                          <a:effectLst/>
                          <a:latin typeface="+mn-lt"/>
                        </a:rPr>
                        <a:t>Congruent Figure</a:t>
                      </a:r>
                    </a:p>
                  </a:txBody>
                  <a:tcPr marL="64008" marR="9525" marT="9525" marB="0" anchor="b"/>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4269019764"/>
                  </a:ext>
                </a:extLst>
              </a:tr>
              <a:tr h="274320">
                <a:tc>
                  <a:txBody>
                    <a:bodyPr/>
                    <a:lstStyle/>
                    <a:p>
                      <a:pPr algn="l" fontAlgn="b">
                        <a:lnSpc>
                          <a:spcPct val="100000"/>
                        </a:lnSpc>
                      </a:pPr>
                      <a:r>
                        <a:rPr lang="en-US" sz="1600" b="1" i="1" u="none" strike="noStrike" dirty="0">
                          <a:effectLst/>
                          <a:latin typeface="+mn-lt"/>
                        </a:rPr>
                        <a:t>Cosine</a:t>
                      </a:r>
                    </a:p>
                  </a:txBody>
                  <a:tcPr marL="64008" marR="9525" marT="9525" marB="0" anchor="b"/>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1933077413"/>
                  </a:ext>
                </a:extLst>
              </a:tr>
              <a:tr h="274320">
                <a:tc>
                  <a:txBody>
                    <a:bodyPr/>
                    <a:lstStyle/>
                    <a:p>
                      <a:pPr algn="l" fontAlgn="b">
                        <a:lnSpc>
                          <a:spcPct val="100000"/>
                        </a:lnSpc>
                      </a:pPr>
                      <a:r>
                        <a:rPr lang="en-US" sz="1600" b="1" i="1" u="none" strike="noStrike" dirty="0">
                          <a:effectLst/>
                          <a:latin typeface="+mn-lt"/>
                        </a:rPr>
                        <a:t>Arithmetic Mean</a:t>
                      </a:r>
                    </a:p>
                  </a:txBody>
                  <a:tcPr marL="64008" marR="9525" marT="9525" marB="0" anchor="b"/>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12418551"/>
                  </a:ext>
                </a:extLst>
              </a:tr>
              <a:tr h="274320">
                <a:tc>
                  <a:txBody>
                    <a:bodyPr/>
                    <a:lstStyle/>
                    <a:p>
                      <a:pPr algn="l" fontAlgn="b">
                        <a:lnSpc>
                          <a:spcPct val="100000"/>
                        </a:lnSpc>
                      </a:pPr>
                      <a:r>
                        <a:rPr lang="en-US" sz="1600" b="1" i="1" u="none" strike="noStrike" dirty="0">
                          <a:effectLst/>
                          <a:latin typeface="+mn-lt"/>
                        </a:rPr>
                        <a:t>Probability</a:t>
                      </a:r>
                    </a:p>
                  </a:txBody>
                  <a:tcPr marL="64008" marR="9525" marT="9525" marB="0" anchor="b"/>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3735018411"/>
                  </a:ext>
                </a:extLst>
              </a:tr>
            </a:tbl>
          </a:graphicData>
        </a:graphic>
      </p:graphicFrame>
      <p:sp>
        <p:nvSpPr>
          <p:cNvPr id="3" name="Title 2">
            <a:extLst>
              <a:ext uri="{FF2B5EF4-FFF2-40B4-BE49-F238E27FC236}">
                <a16:creationId xmlns:a16="http://schemas.microsoft.com/office/drawing/2014/main" id="{356820BA-1FAD-4DD6-924D-BCC074509992}"/>
              </a:ext>
            </a:extLst>
          </p:cNvPr>
          <p:cNvSpPr>
            <a:spLocks noGrp="1"/>
          </p:cNvSpPr>
          <p:nvPr>
            <p:ph type="title"/>
          </p:nvPr>
        </p:nvSpPr>
        <p:spPr>
          <a:xfrm>
            <a:off x="457200" y="0"/>
            <a:ext cx="11338560" cy="530352"/>
          </a:xfrm>
        </p:spPr>
        <p:txBody>
          <a:bodyPr>
            <a:normAutofit fontScale="90000"/>
          </a:bodyPr>
          <a:lstStyle/>
          <a:p>
            <a:r>
              <a:rPr lang="en-US" dirty="0"/>
              <a:t>PISA 2012 student background questionnaire items</a:t>
            </a:r>
          </a:p>
        </p:txBody>
      </p:sp>
      <p:sp>
        <p:nvSpPr>
          <p:cNvPr id="4" name="Slide Number Placeholder 3">
            <a:extLst>
              <a:ext uri="{FF2B5EF4-FFF2-40B4-BE49-F238E27FC236}">
                <a16:creationId xmlns:a16="http://schemas.microsoft.com/office/drawing/2014/main" id="{8893B5C7-048B-4502-84B8-52A4EC396651}"/>
              </a:ext>
            </a:extLst>
          </p:cNvPr>
          <p:cNvSpPr>
            <a:spLocks noGrp="1"/>
          </p:cNvSpPr>
          <p:nvPr>
            <p:ph type="sldNum" sz="quarter" idx="14"/>
          </p:nvPr>
        </p:nvSpPr>
        <p:spPr/>
        <p:txBody>
          <a:bodyPr/>
          <a:lstStyle/>
          <a:p>
            <a:fld id="{99A20822-4A49-4D36-86E3-300BA48D3F00}" type="slidenum">
              <a:rPr lang="en-US" smtClean="0"/>
              <a:pPr/>
              <a:t>2</a:t>
            </a:fld>
            <a:endParaRPr lang="en-US" dirty="0"/>
          </a:p>
        </p:txBody>
      </p:sp>
      <p:sp>
        <p:nvSpPr>
          <p:cNvPr id="11" name="Rectangle: Diagonal Corners Rounded 10">
            <a:extLst>
              <a:ext uri="{FF2B5EF4-FFF2-40B4-BE49-F238E27FC236}">
                <a16:creationId xmlns:a16="http://schemas.microsoft.com/office/drawing/2014/main" id="{B6A16B15-16AB-45DF-BA38-1DA1180FD727}"/>
              </a:ext>
            </a:extLst>
          </p:cNvPr>
          <p:cNvSpPr/>
          <p:nvPr/>
        </p:nvSpPr>
        <p:spPr>
          <a:xfrm>
            <a:off x="492865" y="2420471"/>
            <a:ext cx="1389724" cy="282388"/>
          </a:xfrm>
          <a:prstGeom prst="round2Diag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Diagonal Corners Rounded 11">
            <a:extLst>
              <a:ext uri="{FF2B5EF4-FFF2-40B4-BE49-F238E27FC236}">
                <a16:creationId xmlns:a16="http://schemas.microsoft.com/office/drawing/2014/main" id="{48148741-4064-4C57-B5EF-C678C5B4E866}"/>
              </a:ext>
            </a:extLst>
          </p:cNvPr>
          <p:cNvSpPr/>
          <p:nvPr/>
        </p:nvSpPr>
        <p:spPr>
          <a:xfrm>
            <a:off x="497348" y="4199337"/>
            <a:ext cx="1707970" cy="282388"/>
          </a:xfrm>
          <a:prstGeom prst="round2Diag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ectangle: Diagonal Corners Rounded 12">
            <a:extLst>
              <a:ext uri="{FF2B5EF4-FFF2-40B4-BE49-F238E27FC236}">
                <a16:creationId xmlns:a16="http://schemas.microsoft.com/office/drawing/2014/main" id="{11B50993-EAA6-4B8F-84F8-2E7092B256EF}"/>
              </a:ext>
            </a:extLst>
          </p:cNvPr>
          <p:cNvSpPr/>
          <p:nvPr/>
        </p:nvSpPr>
        <p:spPr>
          <a:xfrm>
            <a:off x="497542" y="4791814"/>
            <a:ext cx="1815352" cy="282388"/>
          </a:xfrm>
          <a:prstGeom prst="round2Diag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Rectangle: Diagonal Corners Rounded 14">
            <a:extLst>
              <a:ext uri="{FF2B5EF4-FFF2-40B4-BE49-F238E27FC236}">
                <a16:creationId xmlns:a16="http://schemas.microsoft.com/office/drawing/2014/main" id="{E5A797BA-E8C5-4F65-ABF4-990FFBFBBADB}"/>
              </a:ext>
            </a:extLst>
          </p:cNvPr>
          <p:cNvSpPr/>
          <p:nvPr/>
        </p:nvSpPr>
        <p:spPr>
          <a:xfrm>
            <a:off x="2595278" y="3059295"/>
            <a:ext cx="2178424" cy="672353"/>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Pseudo-concepts</a:t>
            </a:r>
          </a:p>
        </p:txBody>
      </p:sp>
      <p:sp>
        <p:nvSpPr>
          <p:cNvPr id="17" name="Freeform: Shape 68">
            <a:extLst>
              <a:ext uri="{FF2B5EF4-FFF2-40B4-BE49-F238E27FC236}">
                <a16:creationId xmlns:a16="http://schemas.microsoft.com/office/drawing/2014/main" id="{CA4EFB3F-5361-4125-B37A-624837BDB83C}"/>
              </a:ext>
            </a:extLst>
          </p:cNvPr>
          <p:cNvSpPr/>
          <p:nvPr/>
        </p:nvSpPr>
        <p:spPr>
          <a:xfrm rot="4607233" flipH="1">
            <a:off x="1964926" y="2494249"/>
            <a:ext cx="548015" cy="575781"/>
          </a:xfrm>
          <a:custGeom>
            <a:avLst/>
            <a:gdLst>
              <a:gd name="connsiteX0" fmla="*/ 561975 w 561975"/>
              <a:gd name="connsiteY0" fmla="*/ 273050 h 273050"/>
              <a:gd name="connsiteX1" fmla="*/ 555625 w 561975"/>
              <a:gd name="connsiteY1" fmla="*/ 206375 h 273050"/>
              <a:gd name="connsiteX2" fmla="*/ 536575 w 561975"/>
              <a:gd name="connsiteY2" fmla="*/ 161925 h 273050"/>
              <a:gd name="connsiteX3" fmla="*/ 520700 w 561975"/>
              <a:gd name="connsiteY3" fmla="*/ 142875 h 273050"/>
              <a:gd name="connsiteX4" fmla="*/ 488950 w 561975"/>
              <a:gd name="connsiteY4" fmla="*/ 123825 h 273050"/>
              <a:gd name="connsiteX5" fmla="*/ 434975 w 561975"/>
              <a:gd name="connsiteY5" fmla="*/ 104775 h 273050"/>
              <a:gd name="connsiteX6" fmla="*/ 393700 w 561975"/>
              <a:gd name="connsiteY6" fmla="*/ 98425 h 273050"/>
              <a:gd name="connsiteX7" fmla="*/ 381000 w 561975"/>
              <a:gd name="connsiteY7" fmla="*/ 95250 h 273050"/>
              <a:gd name="connsiteX8" fmla="*/ 247650 w 561975"/>
              <a:gd name="connsiteY8" fmla="*/ 120650 h 273050"/>
              <a:gd name="connsiteX9" fmla="*/ 241300 w 561975"/>
              <a:gd name="connsiteY9" fmla="*/ 133350 h 273050"/>
              <a:gd name="connsiteX10" fmla="*/ 241300 w 561975"/>
              <a:gd name="connsiteY10" fmla="*/ 184150 h 273050"/>
              <a:gd name="connsiteX11" fmla="*/ 266700 w 561975"/>
              <a:gd name="connsiteY11" fmla="*/ 193675 h 273050"/>
              <a:gd name="connsiteX12" fmla="*/ 339725 w 561975"/>
              <a:gd name="connsiteY12" fmla="*/ 161925 h 273050"/>
              <a:gd name="connsiteX13" fmla="*/ 346075 w 561975"/>
              <a:gd name="connsiteY13" fmla="*/ 142875 h 273050"/>
              <a:gd name="connsiteX14" fmla="*/ 342900 w 561975"/>
              <a:gd name="connsiteY14" fmla="*/ 92075 h 273050"/>
              <a:gd name="connsiteX15" fmla="*/ 295275 w 561975"/>
              <a:gd name="connsiteY15" fmla="*/ 60325 h 273050"/>
              <a:gd name="connsiteX16" fmla="*/ 247650 w 561975"/>
              <a:gd name="connsiteY16" fmla="*/ 44450 h 273050"/>
              <a:gd name="connsiteX17" fmla="*/ 184150 w 561975"/>
              <a:gd name="connsiteY17" fmla="*/ 31750 h 273050"/>
              <a:gd name="connsiteX18" fmla="*/ 41275 w 561975"/>
              <a:gd name="connsiteY18" fmla="*/ 38100 h 273050"/>
              <a:gd name="connsiteX19" fmla="*/ 34925 w 561975"/>
              <a:gd name="connsiteY19" fmla="*/ 28575 h 273050"/>
              <a:gd name="connsiteX20" fmla="*/ 31750 w 561975"/>
              <a:gd name="connsiteY20" fmla="*/ 9525 h 273050"/>
              <a:gd name="connsiteX21" fmla="*/ 25400 w 561975"/>
              <a:gd name="connsiteY21" fmla="*/ 19050 h 273050"/>
              <a:gd name="connsiteX22" fmla="*/ 19050 w 561975"/>
              <a:gd name="connsiteY22" fmla="*/ 41275 h 273050"/>
              <a:gd name="connsiteX23" fmla="*/ 22225 w 561975"/>
              <a:gd name="connsiteY23" fmla="*/ 63500 h 273050"/>
              <a:gd name="connsiteX24" fmla="*/ 41275 w 561975"/>
              <a:gd name="connsiteY24" fmla="*/ 73025 h 273050"/>
              <a:gd name="connsiteX25" fmla="*/ 47625 w 561975"/>
              <a:gd name="connsiteY25" fmla="*/ 63500 h 273050"/>
              <a:gd name="connsiteX26" fmla="*/ 41275 w 561975"/>
              <a:gd name="connsiteY26" fmla="*/ 0 h 273050"/>
              <a:gd name="connsiteX27" fmla="*/ 31750 w 561975"/>
              <a:gd name="connsiteY27" fmla="*/ 6350 h 273050"/>
              <a:gd name="connsiteX28" fmla="*/ 19050 w 561975"/>
              <a:gd name="connsiteY28" fmla="*/ 25400 h 273050"/>
              <a:gd name="connsiteX29" fmla="*/ 12700 w 561975"/>
              <a:gd name="connsiteY29" fmla="*/ 34925 h 273050"/>
              <a:gd name="connsiteX30" fmla="*/ 0 w 561975"/>
              <a:gd name="connsiteY30" fmla="*/ 57150 h 273050"/>
              <a:gd name="connsiteX31" fmla="*/ 19050 w 561975"/>
              <a:gd name="connsiteY31" fmla="*/ 69850 h 273050"/>
              <a:gd name="connsiteX32" fmla="*/ 41275 w 561975"/>
              <a:gd name="connsiteY32" fmla="*/ 76200 h 273050"/>
              <a:gd name="connsiteX33" fmla="*/ 38100 w 561975"/>
              <a:gd name="connsiteY33" fmla="*/ 31750 h 273050"/>
              <a:gd name="connsiteX34" fmla="*/ 31750 w 561975"/>
              <a:gd name="connsiteY34" fmla="*/ 41275 h 273050"/>
              <a:gd name="connsiteX35" fmla="*/ 25400 w 561975"/>
              <a:gd name="connsiteY35" fmla="*/ 60325 h 273050"/>
              <a:gd name="connsiteX36" fmla="*/ 12700 w 561975"/>
              <a:gd name="connsiteY36" fmla="*/ 57150 h 273050"/>
              <a:gd name="connsiteX37" fmla="*/ 19050 w 561975"/>
              <a:gd name="connsiteY37" fmla="*/ 47625 h 2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1975" h="273050">
                <a:moveTo>
                  <a:pt x="561975" y="273050"/>
                </a:moveTo>
                <a:cubicBezTo>
                  <a:pt x="559858" y="250825"/>
                  <a:pt x="558897" y="228460"/>
                  <a:pt x="555625" y="206375"/>
                </a:cubicBezTo>
                <a:cubicBezTo>
                  <a:pt x="553976" y="195246"/>
                  <a:pt x="541386" y="169409"/>
                  <a:pt x="536575" y="161925"/>
                </a:cubicBezTo>
                <a:cubicBezTo>
                  <a:pt x="532105" y="154972"/>
                  <a:pt x="527155" y="148039"/>
                  <a:pt x="520700" y="142875"/>
                </a:cubicBezTo>
                <a:cubicBezTo>
                  <a:pt x="511062" y="135165"/>
                  <a:pt x="500228" y="128838"/>
                  <a:pt x="488950" y="123825"/>
                </a:cubicBezTo>
                <a:cubicBezTo>
                  <a:pt x="471515" y="116076"/>
                  <a:pt x="453410" y="109691"/>
                  <a:pt x="434975" y="104775"/>
                </a:cubicBezTo>
                <a:cubicBezTo>
                  <a:pt x="421525" y="101188"/>
                  <a:pt x="407408" y="100844"/>
                  <a:pt x="393700" y="98425"/>
                </a:cubicBezTo>
                <a:cubicBezTo>
                  <a:pt x="389403" y="97667"/>
                  <a:pt x="385233" y="96308"/>
                  <a:pt x="381000" y="95250"/>
                </a:cubicBezTo>
                <a:cubicBezTo>
                  <a:pt x="366253" y="97141"/>
                  <a:pt x="274349" y="83271"/>
                  <a:pt x="247650" y="120650"/>
                </a:cubicBezTo>
                <a:cubicBezTo>
                  <a:pt x="244899" y="124501"/>
                  <a:pt x="243417" y="129117"/>
                  <a:pt x="241300" y="133350"/>
                </a:cubicBezTo>
                <a:cubicBezTo>
                  <a:pt x="240178" y="142327"/>
                  <a:pt x="233955" y="175173"/>
                  <a:pt x="241300" y="184150"/>
                </a:cubicBezTo>
                <a:cubicBezTo>
                  <a:pt x="247026" y="191148"/>
                  <a:pt x="258233" y="190500"/>
                  <a:pt x="266700" y="193675"/>
                </a:cubicBezTo>
                <a:cubicBezTo>
                  <a:pt x="333001" y="177889"/>
                  <a:pt x="326367" y="198661"/>
                  <a:pt x="339725" y="161925"/>
                </a:cubicBezTo>
                <a:cubicBezTo>
                  <a:pt x="342012" y="155635"/>
                  <a:pt x="343958" y="149225"/>
                  <a:pt x="346075" y="142875"/>
                </a:cubicBezTo>
                <a:cubicBezTo>
                  <a:pt x="345017" y="125942"/>
                  <a:pt x="348044" y="108243"/>
                  <a:pt x="342900" y="92075"/>
                </a:cubicBezTo>
                <a:cubicBezTo>
                  <a:pt x="337729" y="75824"/>
                  <a:pt x="307392" y="64869"/>
                  <a:pt x="295275" y="60325"/>
                </a:cubicBezTo>
                <a:cubicBezTo>
                  <a:pt x="279607" y="54449"/>
                  <a:pt x="264059" y="47732"/>
                  <a:pt x="247650" y="44450"/>
                </a:cubicBezTo>
                <a:lnTo>
                  <a:pt x="184150" y="31750"/>
                </a:lnTo>
                <a:cubicBezTo>
                  <a:pt x="136525" y="33867"/>
                  <a:pt x="88936" y="39114"/>
                  <a:pt x="41275" y="38100"/>
                </a:cubicBezTo>
                <a:cubicBezTo>
                  <a:pt x="37460" y="38019"/>
                  <a:pt x="36132" y="32195"/>
                  <a:pt x="34925" y="28575"/>
                </a:cubicBezTo>
                <a:cubicBezTo>
                  <a:pt x="32889" y="22468"/>
                  <a:pt x="32808" y="15875"/>
                  <a:pt x="31750" y="9525"/>
                </a:cubicBezTo>
                <a:cubicBezTo>
                  <a:pt x="29633" y="12700"/>
                  <a:pt x="27107" y="15637"/>
                  <a:pt x="25400" y="19050"/>
                </a:cubicBezTo>
                <a:cubicBezTo>
                  <a:pt x="23123" y="23605"/>
                  <a:pt x="20067" y="37206"/>
                  <a:pt x="19050" y="41275"/>
                </a:cubicBezTo>
                <a:cubicBezTo>
                  <a:pt x="20108" y="48683"/>
                  <a:pt x="19186" y="56661"/>
                  <a:pt x="22225" y="63500"/>
                </a:cubicBezTo>
                <a:cubicBezTo>
                  <a:pt x="24366" y="68317"/>
                  <a:pt x="37049" y="71616"/>
                  <a:pt x="41275" y="73025"/>
                </a:cubicBezTo>
                <a:cubicBezTo>
                  <a:pt x="43392" y="69850"/>
                  <a:pt x="47434" y="67311"/>
                  <a:pt x="47625" y="63500"/>
                </a:cubicBezTo>
                <a:cubicBezTo>
                  <a:pt x="49677" y="22455"/>
                  <a:pt x="49142" y="23601"/>
                  <a:pt x="41275" y="0"/>
                </a:cubicBezTo>
                <a:cubicBezTo>
                  <a:pt x="38100" y="2117"/>
                  <a:pt x="34263" y="3478"/>
                  <a:pt x="31750" y="6350"/>
                </a:cubicBezTo>
                <a:cubicBezTo>
                  <a:pt x="26724" y="12093"/>
                  <a:pt x="23283" y="19050"/>
                  <a:pt x="19050" y="25400"/>
                </a:cubicBezTo>
                <a:cubicBezTo>
                  <a:pt x="16933" y="28575"/>
                  <a:pt x="14407" y="31512"/>
                  <a:pt x="12700" y="34925"/>
                </a:cubicBezTo>
                <a:cubicBezTo>
                  <a:pt x="4643" y="51038"/>
                  <a:pt x="8975" y="43687"/>
                  <a:pt x="0" y="57150"/>
                </a:cubicBezTo>
                <a:cubicBezTo>
                  <a:pt x="6350" y="61383"/>
                  <a:pt x="11646" y="67999"/>
                  <a:pt x="19050" y="69850"/>
                </a:cubicBezTo>
                <a:cubicBezTo>
                  <a:pt x="34997" y="73837"/>
                  <a:pt x="27610" y="71645"/>
                  <a:pt x="41275" y="76200"/>
                </a:cubicBezTo>
                <a:cubicBezTo>
                  <a:pt x="40217" y="61383"/>
                  <a:pt x="42008" y="46081"/>
                  <a:pt x="38100" y="31750"/>
                </a:cubicBezTo>
                <a:cubicBezTo>
                  <a:pt x="37096" y="28069"/>
                  <a:pt x="33300" y="37788"/>
                  <a:pt x="31750" y="41275"/>
                </a:cubicBezTo>
                <a:cubicBezTo>
                  <a:pt x="29032" y="47392"/>
                  <a:pt x="25400" y="60325"/>
                  <a:pt x="25400" y="60325"/>
                </a:cubicBezTo>
                <a:cubicBezTo>
                  <a:pt x="21167" y="59267"/>
                  <a:pt x="14651" y="61053"/>
                  <a:pt x="12700" y="57150"/>
                </a:cubicBezTo>
                <a:cubicBezTo>
                  <a:pt x="10993" y="53737"/>
                  <a:pt x="19050" y="47625"/>
                  <a:pt x="19050" y="47625"/>
                </a:cubicBezTo>
              </a:path>
            </a:pathLst>
          </a:custGeom>
          <a:noFill/>
          <a:ln w="25400">
            <a:solidFill>
              <a:srgbClr val="003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18" name="Freeform: Shape 68">
            <a:extLst>
              <a:ext uri="{FF2B5EF4-FFF2-40B4-BE49-F238E27FC236}">
                <a16:creationId xmlns:a16="http://schemas.microsoft.com/office/drawing/2014/main" id="{D73351C1-43A9-418A-BAE4-B45AC2C26EF0}"/>
              </a:ext>
            </a:extLst>
          </p:cNvPr>
          <p:cNvSpPr/>
          <p:nvPr/>
        </p:nvSpPr>
        <p:spPr>
          <a:xfrm rot="6317073">
            <a:off x="2239248" y="3892890"/>
            <a:ext cx="417978" cy="389431"/>
          </a:xfrm>
          <a:custGeom>
            <a:avLst/>
            <a:gdLst>
              <a:gd name="connsiteX0" fmla="*/ 561975 w 561975"/>
              <a:gd name="connsiteY0" fmla="*/ 273050 h 273050"/>
              <a:gd name="connsiteX1" fmla="*/ 555625 w 561975"/>
              <a:gd name="connsiteY1" fmla="*/ 206375 h 273050"/>
              <a:gd name="connsiteX2" fmla="*/ 536575 w 561975"/>
              <a:gd name="connsiteY2" fmla="*/ 161925 h 273050"/>
              <a:gd name="connsiteX3" fmla="*/ 520700 w 561975"/>
              <a:gd name="connsiteY3" fmla="*/ 142875 h 273050"/>
              <a:gd name="connsiteX4" fmla="*/ 488950 w 561975"/>
              <a:gd name="connsiteY4" fmla="*/ 123825 h 273050"/>
              <a:gd name="connsiteX5" fmla="*/ 434975 w 561975"/>
              <a:gd name="connsiteY5" fmla="*/ 104775 h 273050"/>
              <a:gd name="connsiteX6" fmla="*/ 393700 w 561975"/>
              <a:gd name="connsiteY6" fmla="*/ 98425 h 273050"/>
              <a:gd name="connsiteX7" fmla="*/ 381000 w 561975"/>
              <a:gd name="connsiteY7" fmla="*/ 95250 h 273050"/>
              <a:gd name="connsiteX8" fmla="*/ 247650 w 561975"/>
              <a:gd name="connsiteY8" fmla="*/ 120650 h 273050"/>
              <a:gd name="connsiteX9" fmla="*/ 241300 w 561975"/>
              <a:gd name="connsiteY9" fmla="*/ 133350 h 273050"/>
              <a:gd name="connsiteX10" fmla="*/ 241300 w 561975"/>
              <a:gd name="connsiteY10" fmla="*/ 184150 h 273050"/>
              <a:gd name="connsiteX11" fmla="*/ 266700 w 561975"/>
              <a:gd name="connsiteY11" fmla="*/ 193675 h 273050"/>
              <a:gd name="connsiteX12" fmla="*/ 339725 w 561975"/>
              <a:gd name="connsiteY12" fmla="*/ 161925 h 273050"/>
              <a:gd name="connsiteX13" fmla="*/ 346075 w 561975"/>
              <a:gd name="connsiteY13" fmla="*/ 142875 h 273050"/>
              <a:gd name="connsiteX14" fmla="*/ 342900 w 561975"/>
              <a:gd name="connsiteY14" fmla="*/ 92075 h 273050"/>
              <a:gd name="connsiteX15" fmla="*/ 295275 w 561975"/>
              <a:gd name="connsiteY15" fmla="*/ 60325 h 273050"/>
              <a:gd name="connsiteX16" fmla="*/ 247650 w 561975"/>
              <a:gd name="connsiteY16" fmla="*/ 44450 h 273050"/>
              <a:gd name="connsiteX17" fmla="*/ 184150 w 561975"/>
              <a:gd name="connsiteY17" fmla="*/ 31750 h 273050"/>
              <a:gd name="connsiteX18" fmla="*/ 41275 w 561975"/>
              <a:gd name="connsiteY18" fmla="*/ 38100 h 273050"/>
              <a:gd name="connsiteX19" fmla="*/ 34925 w 561975"/>
              <a:gd name="connsiteY19" fmla="*/ 28575 h 273050"/>
              <a:gd name="connsiteX20" fmla="*/ 31750 w 561975"/>
              <a:gd name="connsiteY20" fmla="*/ 9525 h 273050"/>
              <a:gd name="connsiteX21" fmla="*/ 25400 w 561975"/>
              <a:gd name="connsiteY21" fmla="*/ 19050 h 273050"/>
              <a:gd name="connsiteX22" fmla="*/ 19050 w 561975"/>
              <a:gd name="connsiteY22" fmla="*/ 41275 h 273050"/>
              <a:gd name="connsiteX23" fmla="*/ 22225 w 561975"/>
              <a:gd name="connsiteY23" fmla="*/ 63500 h 273050"/>
              <a:gd name="connsiteX24" fmla="*/ 41275 w 561975"/>
              <a:gd name="connsiteY24" fmla="*/ 73025 h 273050"/>
              <a:gd name="connsiteX25" fmla="*/ 47625 w 561975"/>
              <a:gd name="connsiteY25" fmla="*/ 63500 h 273050"/>
              <a:gd name="connsiteX26" fmla="*/ 41275 w 561975"/>
              <a:gd name="connsiteY26" fmla="*/ 0 h 273050"/>
              <a:gd name="connsiteX27" fmla="*/ 31750 w 561975"/>
              <a:gd name="connsiteY27" fmla="*/ 6350 h 273050"/>
              <a:gd name="connsiteX28" fmla="*/ 19050 w 561975"/>
              <a:gd name="connsiteY28" fmla="*/ 25400 h 273050"/>
              <a:gd name="connsiteX29" fmla="*/ 12700 w 561975"/>
              <a:gd name="connsiteY29" fmla="*/ 34925 h 273050"/>
              <a:gd name="connsiteX30" fmla="*/ 0 w 561975"/>
              <a:gd name="connsiteY30" fmla="*/ 57150 h 273050"/>
              <a:gd name="connsiteX31" fmla="*/ 19050 w 561975"/>
              <a:gd name="connsiteY31" fmla="*/ 69850 h 273050"/>
              <a:gd name="connsiteX32" fmla="*/ 41275 w 561975"/>
              <a:gd name="connsiteY32" fmla="*/ 76200 h 273050"/>
              <a:gd name="connsiteX33" fmla="*/ 38100 w 561975"/>
              <a:gd name="connsiteY33" fmla="*/ 31750 h 273050"/>
              <a:gd name="connsiteX34" fmla="*/ 31750 w 561975"/>
              <a:gd name="connsiteY34" fmla="*/ 41275 h 273050"/>
              <a:gd name="connsiteX35" fmla="*/ 25400 w 561975"/>
              <a:gd name="connsiteY35" fmla="*/ 60325 h 273050"/>
              <a:gd name="connsiteX36" fmla="*/ 12700 w 561975"/>
              <a:gd name="connsiteY36" fmla="*/ 57150 h 273050"/>
              <a:gd name="connsiteX37" fmla="*/ 19050 w 561975"/>
              <a:gd name="connsiteY37" fmla="*/ 47625 h 2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1975" h="273050">
                <a:moveTo>
                  <a:pt x="561975" y="273050"/>
                </a:moveTo>
                <a:cubicBezTo>
                  <a:pt x="559858" y="250825"/>
                  <a:pt x="558897" y="228460"/>
                  <a:pt x="555625" y="206375"/>
                </a:cubicBezTo>
                <a:cubicBezTo>
                  <a:pt x="553976" y="195246"/>
                  <a:pt x="541386" y="169409"/>
                  <a:pt x="536575" y="161925"/>
                </a:cubicBezTo>
                <a:cubicBezTo>
                  <a:pt x="532105" y="154972"/>
                  <a:pt x="527155" y="148039"/>
                  <a:pt x="520700" y="142875"/>
                </a:cubicBezTo>
                <a:cubicBezTo>
                  <a:pt x="511062" y="135165"/>
                  <a:pt x="500228" y="128838"/>
                  <a:pt x="488950" y="123825"/>
                </a:cubicBezTo>
                <a:cubicBezTo>
                  <a:pt x="471515" y="116076"/>
                  <a:pt x="453410" y="109691"/>
                  <a:pt x="434975" y="104775"/>
                </a:cubicBezTo>
                <a:cubicBezTo>
                  <a:pt x="421525" y="101188"/>
                  <a:pt x="407408" y="100844"/>
                  <a:pt x="393700" y="98425"/>
                </a:cubicBezTo>
                <a:cubicBezTo>
                  <a:pt x="389403" y="97667"/>
                  <a:pt x="385233" y="96308"/>
                  <a:pt x="381000" y="95250"/>
                </a:cubicBezTo>
                <a:cubicBezTo>
                  <a:pt x="366253" y="97141"/>
                  <a:pt x="274349" y="83271"/>
                  <a:pt x="247650" y="120650"/>
                </a:cubicBezTo>
                <a:cubicBezTo>
                  <a:pt x="244899" y="124501"/>
                  <a:pt x="243417" y="129117"/>
                  <a:pt x="241300" y="133350"/>
                </a:cubicBezTo>
                <a:cubicBezTo>
                  <a:pt x="240178" y="142327"/>
                  <a:pt x="233955" y="175173"/>
                  <a:pt x="241300" y="184150"/>
                </a:cubicBezTo>
                <a:cubicBezTo>
                  <a:pt x="247026" y="191148"/>
                  <a:pt x="258233" y="190500"/>
                  <a:pt x="266700" y="193675"/>
                </a:cubicBezTo>
                <a:cubicBezTo>
                  <a:pt x="333001" y="177889"/>
                  <a:pt x="326367" y="198661"/>
                  <a:pt x="339725" y="161925"/>
                </a:cubicBezTo>
                <a:cubicBezTo>
                  <a:pt x="342012" y="155635"/>
                  <a:pt x="343958" y="149225"/>
                  <a:pt x="346075" y="142875"/>
                </a:cubicBezTo>
                <a:cubicBezTo>
                  <a:pt x="345017" y="125942"/>
                  <a:pt x="348044" y="108243"/>
                  <a:pt x="342900" y="92075"/>
                </a:cubicBezTo>
                <a:cubicBezTo>
                  <a:pt x="337729" y="75824"/>
                  <a:pt x="307392" y="64869"/>
                  <a:pt x="295275" y="60325"/>
                </a:cubicBezTo>
                <a:cubicBezTo>
                  <a:pt x="279607" y="54449"/>
                  <a:pt x="264059" y="47732"/>
                  <a:pt x="247650" y="44450"/>
                </a:cubicBezTo>
                <a:lnTo>
                  <a:pt x="184150" y="31750"/>
                </a:lnTo>
                <a:cubicBezTo>
                  <a:pt x="136525" y="33867"/>
                  <a:pt x="88936" y="39114"/>
                  <a:pt x="41275" y="38100"/>
                </a:cubicBezTo>
                <a:cubicBezTo>
                  <a:pt x="37460" y="38019"/>
                  <a:pt x="36132" y="32195"/>
                  <a:pt x="34925" y="28575"/>
                </a:cubicBezTo>
                <a:cubicBezTo>
                  <a:pt x="32889" y="22468"/>
                  <a:pt x="32808" y="15875"/>
                  <a:pt x="31750" y="9525"/>
                </a:cubicBezTo>
                <a:cubicBezTo>
                  <a:pt x="29633" y="12700"/>
                  <a:pt x="27107" y="15637"/>
                  <a:pt x="25400" y="19050"/>
                </a:cubicBezTo>
                <a:cubicBezTo>
                  <a:pt x="23123" y="23605"/>
                  <a:pt x="20067" y="37206"/>
                  <a:pt x="19050" y="41275"/>
                </a:cubicBezTo>
                <a:cubicBezTo>
                  <a:pt x="20108" y="48683"/>
                  <a:pt x="19186" y="56661"/>
                  <a:pt x="22225" y="63500"/>
                </a:cubicBezTo>
                <a:cubicBezTo>
                  <a:pt x="24366" y="68317"/>
                  <a:pt x="37049" y="71616"/>
                  <a:pt x="41275" y="73025"/>
                </a:cubicBezTo>
                <a:cubicBezTo>
                  <a:pt x="43392" y="69850"/>
                  <a:pt x="47434" y="67311"/>
                  <a:pt x="47625" y="63500"/>
                </a:cubicBezTo>
                <a:cubicBezTo>
                  <a:pt x="49677" y="22455"/>
                  <a:pt x="49142" y="23601"/>
                  <a:pt x="41275" y="0"/>
                </a:cubicBezTo>
                <a:cubicBezTo>
                  <a:pt x="38100" y="2117"/>
                  <a:pt x="34263" y="3478"/>
                  <a:pt x="31750" y="6350"/>
                </a:cubicBezTo>
                <a:cubicBezTo>
                  <a:pt x="26724" y="12093"/>
                  <a:pt x="23283" y="19050"/>
                  <a:pt x="19050" y="25400"/>
                </a:cubicBezTo>
                <a:cubicBezTo>
                  <a:pt x="16933" y="28575"/>
                  <a:pt x="14407" y="31512"/>
                  <a:pt x="12700" y="34925"/>
                </a:cubicBezTo>
                <a:cubicBezTo>
                  <a:pt x="4643" y="51038"/>
                  <a:pt x="8975" y="43687"/>
                  <a:pt x="0" y="57150"/>
                </a:cubicBezTo>
                <a:cubicBezTo>
                  <a:pt x="6350" y="61383"/>
                  <a:pt x="11646" y="67999"/>
                  <a:pt x="19050" y="69850"/>
                </a:cubicBezTo>
                <a:cubicBezTo>
                  <a:pt x="34997" y="73837"/>
                  <a:pt x="27610" y="71645"/>
                  <a:pt x="41275" y="76200"/>
                </a:cubicBezTo>
                <a:cubicBezTo>
                  <a:pt x="40217" y="61383"/>
                  <a:pt x="42008" y="46081"/>
                  <a:pt x="38100" y="31750"/>
                </a:cubicBezTo>
                <a:cubicBezTo>
                  <a:pt x="37096" y="28069"/>
                  <a:pt x="33300" y="37788"/>
                  <a:pt x="31750" y="41275"/>
                </a:cubicBezTo>
                <a:cubicBezTo>
                  <a:pt x="29032" y="47392"/>
                  <a:pt x="25400" y="60325"/>
                  <a:pt x="25400" y="60325"/>
                </a:cubicBezTo>
                <a:cubicBezTo>
                  <a:pt x="21167" y="59267"/>
                  <a:pt x="14651" y="61053"/>
                  <a:pt x="12700" y="57150"/>
                </a:cubicBezTo>
                <a:cubicBezTo>
                  <a:pt x="10993" y="53737"/>
                  <a:pt x="19050" y="47625"/>
                  <a:pt x="19050" y="47625"/>
                </a:cubicBezTo>
              </a:path>
            </a:pathLst>
          </a:custGeom>
          <a:noFill/>
          <a:ln w="25400">
            <a:solidFill>
              <a:srgbClr val="003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19" name="Freeform: Shape 68">
            <a:extLst>
              <a:ext uri="{FF2B5EF4-FFF2-40B4-BE49-F238E27FC236}">
                <a16:creationId xmlns:a16="http://schemas.microsoft.com/office/drawing/2014/main" id="{16958EE8-5DDB-4B3F-993D-5DFC4102AC31}"/>
              </a:ext>
            </a:extLst>
          </p:cNvPr>
          <p:cNvSpPr/>
          <p:nvPr/>
        </p:nvSpPr>
        <p:spPr>
          <a:xfrm rot="5850113">
            <a:off x="2187758" y="4325625"/>
            <a:ext cx="736116" cy="393101"/>
          </a:xfrm>
          <a:custGeom>
            <a:avLst/>
            <a:gdLst>
              <a:gd name="connsiteX0" fmla="*/ 561975 w 561975"/>
              <a:gd name="connsiteY0" fmla="*/ 273050 h 273050"/>
              <a:gd name="connsiteX1" fmla="*/ 555625 w 561975"/>
              <a:gd name="connsiteY1" fmla="*/ 206375 h 273050"/>
              <a:gd name="connsiteX2" fmla="*/ 536575 w 561975"/>
              <a:gd name="connsiteY2" fmla="*/ 161925 h 273050"/>
              <a:gd name="connsiteX3" fmla="*/ 520700 w 561975"/>
              <a:gd name="connsiteY3" fmla="*/ 142875 h 273050"/>
              <a:gd name="connsiteX4" fmla="*/ 488950 w 561975"/>
              <a:gd name="connsiteY4" fmla="*/ 123825 h 273050"/>
              <a:gd name="connsiteX5" fmla="*/ 434975 w 561975"/>
              <a:gd name="connsiteY5" fmla="*/ 104775 h 273050"/>
              <a:gd name="connsiteX6" fmla="*/ 393700 w 561975"/>
              <a:gd name="connsiteY6" fmla="*/ 98425 h 273050"/>
              <a:gd name="connsiteX7" fmla="*/ 381000 w 561975"/>
              <a:gd name="connsiteY7" fmla="*/ 95250 h 273050"/>
              <a:gd name="connsiteX8" fmla="*/ 247650 w 561975"/>
              <a:gd name="connsiteY8" fmla="*/ 120650 h 273050"/>
              <a:gd name="connsiteX9" fmla="*/ 241300 w 561975"/>
              <a:gd name="connsiteY9" fmla="*/ 133350 h 273050"/>
              <a:gd name="connsiteX10" fmla="*/ 241300 w 561975"/>
              <a:gd name="connsiteY10" fmla="*/ 184150 h 273050"/>
              <a:gd name="connsiteX11" fmla="*/ 266700 w 561975"/>
              <a:gd name="connsiteY11" fmla="*/ 193675 h 273050"/>
              <a:gd name="connsiteX12" fmla="*/ 339725 w 561975"/>
              <a:gd name="connsiteY12" fmla="*/ 161925 h 273050"/>
              <a:gd name="connsiteX13" fmla="*/ 346075 w 561975"/>
              <a:gd name="connsiteY13" fmla="*/ 142875 h 273050"/>
              <a:gd name="connsiteX14" fmla="*/ 342900 w 561975"/>
              <a:gd name="connsiteY14" fmla="*/ 92075 h 273050"/>
              <a:gd name="connsiteX15" fmla="*/ 295275 w 561975"/>
              <a:gd name="connsiteY15" fmla="*/ 60325 h 273050"/>
              <a:gd name="connsiteX16" fmla="*/ 247650 w 561975"/>
              <a:gd name="connsiteY16" fmla="*/ 44450 h 273050"/>
              <a:gd name="connsiteX17" fmla="*/ 184150 w 561975"/>
              <a:gd name="connsiteY17" fmla="*/ 31750 h 273050"/>
              <a:gd name="connsiteX18" fmla="*/ 41275 w 561975"/>
              <a:gd name="connsiteY18" fmla="*/ 38100 h 273050"/>
              <a:gd name="connsiteX19" fmla="*/ 34925 w 561975"/>
              <a:gd name="connsiteY19" fmla="*/ 28575 h 273050"/>
              <a:gd name="connsiteX20" fmla="*/ 31750 w 561975"/>
              <a:gd name="connsiteY20" fmla="*/ 9525 h 273050"/>
              <a:gd name="connsiteX21" fmla="*/ 25400 w 561975"/>
              <a:gd name="connsiteY21" fmla="*/ 19050 h 273050"/>
              <a:gd name="connsiteX22" fmla="*/ 19050 w 561975"/>
              <a:gd name="connsiteY22" fmla="*/ 41275 h 273050"/>
              <a:gd name="connsiteX23" fmla="*/ 22225 w 561975"/>
              <a:gd name="connsiteY23" fmla="*/ 63500 h 273050"/>
              <a:gd name="connsiteX24" fmla="*/ 41275 w 561975"/>
              <a:gd name="connsiteY24" fmla="*/ 73025 h 273050"/>
              <a:gd name="connsiteX25" fmla="*/ 47625 w 561975"/>
              <a:gd name="connsiteY25" fmla="*/ 63500 h 273050"/>
              <a:gd name="connsiteX26" fmla="*/ 41275 w 561975"/>
              <a:gd name="connsiteY26" fmla="*/ 0 h 273050"/>
              <a:gd name="connsiteX27" fmla="*/ 31750 w 561975"/>
              <a:gd name="connsiteY27" fmla="*/ 6350 h 273050"/>
              <a:gd name="connsiteX28" fmla="*/ 19050 w 561975"/>
              <a:gd name="connsiteY28" fmla="*/ 25400 h 273050"/>
              <a:gd name="connsiteX29" fmla="*/ 12700 w 561975"/>
              <a:gd name="connsiteY29" fmla="*/ 34925 h 273050"/>
              <a:gd name="connsiteX30" fmla="*/ 0 w 561975"/>
              <a:gd name="connsiteY30" fmla="*/ 57150 h 273050"/>
              <a:gd name="connsiteX31" fmla="*/ 19050 w 561975"/>
              <a:gd name="connsiteY31" fmla="*/ 69850 h 273050"/>
              <a:gd name="connsiteX32" fmla="*/ 41275 w 561975"/>
              <a:gd name="connsiteY32" fmla="*/ 76200 h 273050"/>
              <a:gd name="connsiteX33" fmla="*/ 38100 w 561975"/>
              <a:gd name="connsiteY33" fmla="*/ 31750 h 273050"/>
              <a:gd name="connsiteX34" fmla="*/ 31750 w 561975"/>
              <a:gd name="connsiteY34" fmla="*/ 41275 h 273050"/>
              <a:gd name="connsiteX35" fmla="*/ 25400 w 561975"/>
              <a:gd name="connsiteY35" fmla="*/ 60325 h 273050"/>
              <a:gd name="connsiteX36" fmla="*/ 12700 w 561975"/>
              <a:gd name="connsiteY36" fmla="*/ 57150 h 273050"/>
              <a:gd name="connsiteX37" fmla="*/ 19050 w 561975"/>
              <a:gd name="connsiteY37" fmla="*/ 47625 h 2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1975" h="273050">
                <a:moveTo>
                  <a:pt x="561975" y="273050"/>
                </a:moveTo>
                <a:cubicBezTo>
                  <a:pt x="559858" y="250825"/>
                  <a:pt x="558897" y="228460"/>
                  <a:pt x="555625" y="206375"/>
                </a:cubicBezTo>
                <a:cubicBezTo>
                  <a:pt x="553976" y="195246"/>
                  <a:pt x="541386" y="169409"/>
                  <a:pt x="536575" y="161925"/>
                </a:cubicBezTo>
                <a:cubicBezTo>
                  <a:pt x="532105" y="154972"/>
                  <a:pt x="527155" y="148039"/>
                  <a:pt x="520700" y="142875"/>
                </a:cubicBezTo>
                <a:cubicBezTo>
                  <a:pt x="511062" y="135165"/>
                  <a:pt x="500228" y="128838"/>
                  <a:pt x="488950" y="123825"/>
                </a:cubicBezTo>
                <a:cubicBezTo>
                  <a:pt x="471515" y="116076"/>
                  <a:pt x="453410" y="109691"/>
                  <a:pt x="434975" y="104775"/>
                </a:cubicBezTo>
                <a:cubicBezTo>
                  <a:pt x="421525" y="101188"/>
                  <a:pt x="407408" y="100844"/>
                  <a:pt x="393700" y="98425"/>
                </a:cubicBezTo>
                <a:cubicBezTo>
                  <a:pt x="389403" y="97667"/>
                  <a:pt x="385233" y="96308"/>
                  <a:pt x="381000" y="95250"/>
                </a:cubicBezTo>
                <a:cubicBezTo>
                  <a:pt x="366253" y="97141"/>
                  <a:pt x="274349" y="83271"/>
                  <a:pt x="247650" y="120650"/>
                </a:cubicBezTo>
                <a:cubicBezTo>
                  <a:pt x="244899" y="124501"/>
                  <a:pt x="243417" y="129117"/>
                  <a:pt x="241300" y="133350"/>
                </a:cubicBezTo>
                <a:cubicBezTo>
                  <a:pt x="240178" y="142327"/>
                  <a:pt x="233955" y="175173"/>
                  <a:pt x="241300" y="184150"/>
                </a:cubicBezTo>
                <a:cubicBezTo>
                  <a:pt x="247026" y="191148"/>
                  <a:pt x="258233" y="190500"/>
                  <a:pt x="266700" y="193675"/>
                </a:cubicBezTo>
                <a:cubicBezTo>
                  <a:pt x="333001" y="177889"/>
                  <a:pt x="326367" y="198661"/>
                  <a:pt x="339725" y="161925"/>
                </a:cubicBezTo>
                <a:cubicBezTo>
                  <a:pt x="342012" y="155635"/>
                  <a:pt x="343958" y="149225"/>
                  <a:pt x="346075" y="142875"/>
                </a:cubicBezTo>
                <a:cubicBezTo>
                  <a:pt x="345017" y="125942"/>
                  <a:pt x="348044" y="108243"/>
                  <a:pt x="342900" y="92075"/>
                </a:cubicBezTo>
                <a:cubicBezTo>
                  <a:pt x="337729" y="75824"/>
                  <a:pt x="307392" y="64869"/>
                  <a:pt x="295275" y="60325"/>
                </a:cubicBezTo>
                <a:cubicBezTo>
                  <a:pt x="279607" y="54449"/>
                  <a:pt x="264059" y="47732"/>
                  <a:pt x="247650" y="44450"/>
                </a:cubicBezTo>
                <a:lnTo>
                  <a:pt x="184150" y="31750"/>
                </a:lnTo>
                <a:cubicBezTo>
                  <a:pt x="136525" y="33867"/>
                  <a:pt x="88936" y="39114"/>
                  <a:pt x="41275" y="38100"/>
                </a:cubicBezTo>
                <a:cubicBezTo>
                  <a:pt x="37460" y="38019"/>
                  <a:pt x="36132" y="32195"/>
                  <a:pt x="34925" y="28575"/>
                </a:cubicBezTo>
                <a:cubicBezTo>
                  <a:pt x="32889" y="22468"/>
                  <a:pt x="32808" y="15875"/>
                  <a:pt x="31750" y="9525"/>
                </a:cubicBezTo>
                <a:cubicBezTo>
                  <a:pt x="29633" y="12700"/>
                  <a:pt x="27107" y="15637"/>
                  <a:pt x="25400" y="19050"/>
                </a:cubicBezTo>
                <a:cubicBezTo>
                  <a:pt x="23123" y="23605"/>
                  <a:pt x="20067" y="37206"/>
                  <a:pt x="19050" y="41275"/>
                </a:cubicBezTo>
                <a:cubicBezTo>
                  <a:pt x="20108" y="48683"/>
                  <a:pt x="19186" y="56661"/>
                  <a:pt x="22225" y="63500"/>
                </a:cubicBezTo>
                <a:cubicBezTo>
                  <a:pt x="24366" y="68317"/>
                  <a:pt x="37049" y="71616"/>
                  <a:pt x="41275" y="73025"/>
                </a:cubicBezTo>
                <a:cubicBezTo>
                  <a:pt x="43392" y="69850"/>
                  <a:pt x="47434" y="67311"/>
                  <a:pt x="47625" y="63500"/>
                </a:cubicBezTo>
                <a:cubicBezTo>
                  <a:pt x="49677" y="22455"/>
                  <a:pt x="49142" y="23601"/>
                  <a:pt x="41275" y="0"/>
                </a:cubicBezTo>
                <a:cubicBezTo>
                  <a:pt x="38100" y="2117"/>
                  <a:pt x="34263" y="3478"/>
                  <a:pt x="31750" y="6350"/>
                </a:cubicBezTo>
                <a:cubicBezTo>
                  <a:pt x="26724" y="12093"/>
                  <a:pt x="23283" y="19050"/>
                  <a:pt x="19050" y="25400"/>
                </a:cubicBezTo>
                <a:cubicBezTo>
                  <a:pt x="16933" y="28575"/>
                  <a:pt x="14407" y="31512"/>
                  <a:pt x="12700" y="34925"/>
                </a:cubicBezTo>
                <a:cubicBezTo>
                  <a:pt x="4643" y="51038"/>
                  <a:pt x="8975" y="43687"/>
                  <a:pt x="0" y="57150"/>
                </a:cubicBezTo>
                <a:cubicBezTo>
                  <a:pt x="6350" y="61383"/>
                  <a:pt x="11646" y="67999"/>
                  <a:pt x="19050" y="69850"/>
                </a:cubicBezTo>
                <a:cubicBezTo>
                  <a:pt x="34997" y="73837"/>
                  <a:pt x="27610" y="71645"/>
                  <a:pt x="41275" y="76200"/>
                </a:cubicBezTo>
                <a:cubicBezTo>
                  <a:pt x="40217" y="61383"/>
                  <a:pt x="42008" y="46081"/>
                  <a:pt x="38100" y="31750"/>
                </a:cubicBezTo>
                <a:cubicBezTo>
                  <a:pt x="37096" y="28069"/>
                  <a:pt x="33300" y="37788"/>
                  <a:pt x="31750" y="41275"/>
                </a:cubicBezTo>
                <a:cubicBezTo>
                  <a:pt x="29032" y="47392"/>
                  <a:pt x="25400" y="60325"/>
                  <a:pt x="25400" y="60325"/>
                </a:cubicBezTo>
                <a:cubicBezTo>
                  <a:pt x="21167" y="59267"/>
                  <a:pt x="14651" y="61053"/>
                  <a:pt x="12700" y="57150"/>
                </a:cubicBezTo>
                <a:cubicBezTo>
                  <a:pt x="10993" y="53737"/>
                  <a:pt x="19050" y="47625"/>
                  <a:pt x="19050" y="47625"/>
                </a:cubicBezTo>
              </a:path>
            </a:pathLst>
          </a:custGeom>
          <a:noFill/>
          <a:ln w="25400">
            <a:solidFill>
              <a:srgbClr val="003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Tree>
    <p:extLst>
      <p:ext uri="{BB962C8B-B14F-4D97-AF65-F5344CB8AC3E}">
        <p14:creationId xmlns:p14="http://schemas.microsoft.com/office/powerpoint/2010/main" val="210781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 calcmode="lin" valueType="num">
                                      <p:cBhvr>
                                        <p:cTn id="17" dur="500" fill="hold"/>
                                        <p:tgtEl>
                                          <p:spTgt spid="17"/>
                                        </p:tgtEl>
                                        <p:attrNameLst>
                                          <p:attrName>style.rotation</p:attrName>
                                        </p:attrNameLst>
                                      </p:cBhvr>
                                      <p:tavLst>
                                        <p:tav tm="0">
                                          <p:val>
                                            <p:fltVal val="90"/>
                                          </p:val>
                                        </p:tav>
                                        <p:tav tm="100000">
                                          <p:val>
                                            <p:fltVal val="0"/>
                                          </p:val>
                                        </p:tav>
                                      </p:tavLst>
                                    </p:anim>
                                    <p:animEffect transition="in" filter="fade">
                                      <p:cBhvr>
                                        <p:cTn id="18" dur="500"/>
                                        <p:tgtEl>
                                          <p:spTgt spid="17"/>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 calcmode="lin" valueType="num">
                                      <p:cBhvr>
                                        <p:cTn id="23" dur="500" fill="hold"/>
                                        <p:tgtEl>
                                          <p:spTgt spid="18"/>
                                        </p:tgtEl>
                                        <p:attrNameLst>
                                          <p:attrName>style.rotation</p:attrName>
                                        </p:attrNameLst>
                                      </p:cBhvr>
                                      <p:tavLst>
                                        <p:tav tm="0">
                                          <p:val>
                                            <p:fltVal val="90"/>
                                          </p:val>
                                        </p:tav>
                                        <p:tav tm="100000">
                                          <p:val>
                                            <p:fltVal val="0"/>
                                          </p:val>
                                        </p:tav>
                                      </p:tavLst>
                                    </p:anim>
                                    <p:animEffect transition="in" filter="fade">
                                      <p:cBhvr>
                                        <p:cTn id="24" dur="500"/>
                                        <p:tgtEl>
                                          <p:spTgt spid="18"/>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 calcmode="lin" valueType="num">
                                      <p:cBhvr>
                                        <p:cTn id="29" dur="500" fill="hold"/>
                                        <p:tgtEl>
                                          <p:spTgt spid="19"/>
                                        </p:tgtEl>
                                        <p:attrNameLst>
                                          <p:attrName>style.rotation</p:attrName>
                                        </p:attrNameLst>
                                      </p:cBhvr>
                                      <p:tavLst>
                                        <p:tav tm="0">
                                          <p:val>
                                            <p:fltVal val="90"/>
                                          </p:val>
                                        </p:tav>
                                        <p:tav tm="100000">
                                          <p:val>
                                            <p:fltVal val="0"/>
                                          </p:val>
                                        </p:tav>
                                      </p:tavLst>
                                    </p:anim>
                                    <p:animEffect transition="in" filter="fade">
                                      <p:cBhvr>
                                        <p:cTn id="30" dur="500"/>
                                        <p:tgtEl>
                                          <p:spTgt spid="19"/>
                                        </p:tgtEl>
                                      </p:cBhvr>
                                    </p:animEffect>
                                  </p:childTnLst>
                                </p:cTn>
                              </p:par>
                              <p:par>
                                <p:cTn id="31" presetID="1" presetClass="entr" presetSubtype="0" fill="hold" grpId="0" nodeType="withEffect">
                                  <p:stCondLst>
                                    <p:cond delay="50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17" grpId="0" animBg="1"/>
      <p:bldP spid="18"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457200" y="1143000"/>
            <a:ext cx="11338560" cy="5012704"/>
          </a:xfrm>
        </p:spPr>
        <p:txBody>
          <a:bodyPr>
            <a:normAutofit fontScale="85000" lnSpcReduction="20000"/>
          </a:bodyPr>
          <a:lstStyle/>
          <a:p>
            <a:pPr marL="0" lvl="0" indent="0" defTabSz="914400">
              <a:lnSpc>
                <a:spcPct val="100000"/>
              </a:lnSpc>
              <a:spcBef>
                <a:spcPts val="0"/>
              </a:spcBef>
              <a:buClrTx/>
              <a:buSzTx/>
              <a:buNone/>
            </a:pPr>
            <a:r>
              <a:rPr lang="en-US" altLang="zh-CN" b="1" dirty="0">
                <a:solidFill>
                  <a:schemeClr val="bg1">
                    <a:lumMod val="50000"/>
                  </a:schemeClr>
                </a:solidFill>
                <a:latin typeface="Courier" charset="0"/>
                <a:ea typeface="Courier" charset="0"/>
                <a:cs typeface="Courier" charset="0"/>
              </a:rPr>
              <a:t>//AVG_13 </a:t>
            </a:r>
          </a:p>
          <a:p>
            <a:pPr marL="0" lvl="0" indent="0" defTabSz="914400">
              <a:lnSpc>
                <a:spcPct val="100000"/>
              </a:lnSpc>
              <a:spcBef>
                <a:spcPts val="0"/>
              </a:spcBef>
              <a:buClrTx/>
              <a:buSzTx/>
              <a:buNone/>
            </a:pPr>
            <a:r>
              <a:rPr lang="en-US" altLang="zh-CN" b="1" dirty="0">
                <a:solidFill>
                  <a:schemeClr val="bg1">
                    <a:lumMod val="50000"/>
                  </a:schemeClr>
                </a:solidFill>
                <a:latin typeface="Courier" charset="0"/>
                <a:ea typeface="Courier" charset="0"/>
                <a:cs typeface="Courier" charset="0"/>
              </a:rPr>
              <a:t>*generate r_avg_13, using the see "5094" from the </a:t>
            </a:r>
            <a:r>
              <a:rPr lang="en-US" altLang="zh-CN" b="1" dirty="0" err="1">
                <a:solidFill>
                  <a:schemeClr val="bg1">
                    <a:lumMod val="50000"/>
                  </a:schemeClr>
                </a:solidFill>
                <a:latin typeface="Courier" charset="0"/>
                <a:ea typeface="Courier" charset="0"/>
                <a:cs typeface="Courier" charset="0"/>
              </a:rPr>
              <a:t>repest</a:t>
            </a:r>
            <a:r>
              <a:rPr lang="en-US" altLang="zh-CN" b="1" dirty="0">
                <a:solidFill>
                  <a:schemeClr val="bg1">
                    <a:lumMod val="50000"/>
                  </a:schemeClr>
                </a:solidFill>
                <a:latin typeface="Courier" charset="0"/>
                <a:ea typeface="Courier" charset="0"/>
                <a:cs typeface="Courier" charset="0"/>
              </a:rPr>
              <a:t> source code </a:t>
            </a:r>
          </a:p>
          <a:p>
            <a:pPr marL="0" lvl="0" indent="0" defTabSz="914400">
              <a:lnSpc>
                <a:spcPct val="100000"/>
              </a:lnSpc>
              <a:spcBef>
                <a:spcPts val="0"/>
              </a:spcBef>
              <a:buClrTx/>
              <a:buSzTx/>
              <a:buNone/>
            </a:pPr>
            <a:r>
              <a:rPr lang="en-US" altLang="zh-CN" b="1" dirty="0">
                <a:solidFill>
                  <a:schemeClr val="tx2"/>
                </a:solidFill>
                <a:latin typeface="Courier" charset="0"/>
                <a:ea typeface="Courier" charset="0"/>
                <a:cs typeface="Courier" charset="0"/>
              </a:rPr>
              <a:t>set seed 5094 </a:t>
            </a:r>
          </a:p>
          <a:p>
            <a:pPr marL="0" lvl="0" indent="0" defTabSz="914400">
              <a:lnSpc>
                <a:spcPct val="100000"/>
              </a:lnSpc>
              <a:spcBef>
                <a:spcPts val="0"/>
              </a:spcBef>
              <a:buClrTx/>
              <a:buSzTx/>
              <a:buNone/>
            </a:pPr>
            <a:r>
              <a:rPr lang="en-US" altLang="zh-CN" b="1" dirty="0" err="1">
                <a:solidFill>
                  <a:schemeClr val="tx2"/>
                </a:solidFill>
                <a:latin typeface="Courier" charset="0"/>
                <a:ea typeface="Courier" charset="0"/>
                <a:cs typeface="Courier" charset="0"/>
              </a:rPr>
              <a:t>bysort</a:t>
            </a:r>
            <a:r>
              <a:rPr lang="en-US" altLang="zh-CN" b="1" dirty="0">
                <a:solidFill>
                  <a:schemeClr val="tx2"/>
                </a:solidFill>
                <a:latin typeface="Courier" charset="0"/>
                <a:ea typeface="Courier" charset="0"/>
                <a:cs typeface="Courier" charset="0"/>
              </a:rPr>
              <a:t> </a:t>
            </a:r>
            <a:r>
              <a:rPr lang="en-US" altLang="zh-CN" b="1" dirty="0" err="1">
                <a:solidFill>
                  <a:schemeClr val="tx2"/>
                </a:solidFill>
                <a:latin typeface="Courier" charset="0"/>
                <a:ea typeface="Courier" charset="0"/>
                <a:cs typeface="Courier" charset="0"/>
              </a:rPr>
              <a:t>cnt</a:t>
            </a:r>
            <a:r>
              <a:rPr lang="en-US" altLang="zh-CN" b="1" dirty="0">
                <a:solidFill>
                  <a:schemeClr val="tx2"/>
                </a:solidFill>
                <a:latin typeface="Courier" charset="0"/>
                <a:ea typeface="Courier" charset="0"/>
                <a:cs typeface="Courier" charset="0"/>
              </a:rPr>
              <a:t>: gen r_avg_13 = avg_13 + 0.0001*</a:t>
            </a:r>
            <a:r>
              <a:rPr lang="en-US" altLang="zh-CN" b="1" dirty="0" err="1">
                <a:solidFill>
                  <a:schemeClr val="tx2"/>
                </a:solidFill>
                <a:latin typeface="Courier" charset="0"/>
                <a:ea typeface="Courier" charset="0"/>
                <a:cs typeface="Courier" charset="0"/>
              </a:rPr>
              <a:t>runiform</a:t>
            </a:r>
            <a:r>
              <a:rPr lang="en-US" altLang="zh-CN" b="1" dirty="0">
                <a:solidFill>
                  <a:schemeClr val="tx2"/>
                </a:solidFill>
                <a:latin typeface="Courier" charset="0"/>
                <a:ea typeface="Courier" charset="0"/>
                <a:cs typeface="Courier" charset="0"/>
              </a:rPr>
              <a:t>() if avg_13 != . </a:t>
            </a:r>
          </a:p>
          <a:p>
            <a:pPr marL="0" lvl="0" indent="0" defTabSz="914400">
              <a:lnSpc>
                <a:spcPct val="100000"/>
              </a:lnSpc>
              <a:spcBef>
                <a:spcPts val="0"/>
              </a:spcBef>
              <a:buClrTx/>
              <a:buSzTx/>
              <a:buNone/>
            </a:pPr>
            <a:r>
              <a:rPr lang="en-US" altLang="zh-CN" b="1" dirty="0">
                <a:solidFill>
                  <a:schemeClr val="bg1">
                    <a:lumMod val="50000"/>
                  </a:schemeClr>
                </a:solidFill>
                <a:latin typeface="Courier" charset="0"/>
                <a:ea typeface="Courier" charset="0"/>
                <a:cs typeface="Courier" charset="0"/>
              </a:rPr>
              <a:t>*use </a:t>
            </a:r>
            <a:r>
              <a:rPr lang="en-US" altLang="zh-CN" b="1" dirty="0" err="1">
                <a:solidFill>
                  <a:schemeClr val="bg1">
                    <a:lumMod val="50000"/>
                  </a:schemeClr>
                </a:solidFill>
                <a:latin typeface="Courier" charset="0"/>
                <a:ea typeface="Courier" charset="0"/>
                <a:cs typeface="Courier" charset="0"/>
              </a:rPr>
              <a:t>egen</a:t>
            </a:r>
            <a:r>
              <a:rPr lang="en-US" altLang="zh-CN" b="1" dirty="0">
                <a:solidFill>
                  <a:schemeClr val="bg1">
                    <a:lumMod val="50000"/>
                  </a:schemeClr>
                </a:solidFill>
                <a:latin typeface="Courier" charset="0"/>
                <a:ea typeface="Courier" charset="0"/>
                <a:cs typeface="Courier" charset="0"/>
              </a:rPr>
              <a:t> on r_avg_13 to create avg_13_quartiles </a:t>
            </a:r>
          </a:p>
          <a:p>
            <a:pPr marL="0" lvl="0" indent="0" defTabSz="914400">
              <a:lnSpc>
                <a:spcPct val="100000"/>
              </a:lnSpc>
              <a:spcBef>
                <a:spcPts val="0"/>
              </a:spcBef>
              <a:buClrTx/>
              <a:buSzTx/>
              <a:buNone/>
            </a:pPr>
            <a:r>
              <a:rPr lang="en-US" altLang="zh-CN" b="1" dirty="0" err="1">
                <a:solidFill>
                  <a:schemeClr val="tx2"/>
                </a:solidFill>
                <a:latin typeface="Courier" charset="0"/>
                <a:ea typeface="Courier" charset="0"/>
                <a:cs typeface="Courier" charset="0"/>
              </a:rPr>
              <a:t>egen</a:t>
            </a:r>
            <a:r>
              <a:rPr lang="en-US" altLang="zh-CN" b="1" dirty="0">
                <a:solidFill>
                  <a:schemeClr val="tx2"/>
                </a:solidFill>
                <a:latin typeface="Courier" charset="0"/>
                <a:ea typeface="Courier" charset="0"/>
                <a:cs typeface="Courier" charset="0"/>
              </a:rPr>
              <a:t> avg_13_quartiles = </a:t>
            </a:r>
            <a:r>
              <a:rPr lang="en-US" altLang="zh-CN" b="1" dirty="0" err="1">
                <a:solidFill>
                  <a:schemeClr val="tx2"/>
                </a:solidFill>
                <a:latin typeface="Courier" charset="0"/>
                <a:ea typeface="Courier" charset="0"/>
                <a:cs typeface="Courier" charset="0"/>
              </a:rPr>
              <a:t>xtile</a:t>
            </a:r>
            <a:r>
              <a:rPr lang="en-US" altLang="zh-CN" b="1" dirty="0">
                <a:solidFill>
                  <a:schemeClr val="tx2"/>
                </a:solidFill>
                <a:latin typeface="Courier" charset="0"/>
                <a:ea typeface="Courier" charset="0"/>
                <a:cs typeface="Courier" charset="0"/>
              </a:rPr>
              <a:t>(r_avg_13), by(</a:t>
            </a:r>
            <a:r>
              <a:rPr lang="en-US" altLang="zh-CN" b="1" dirty="0" err="1">
                <a:solidFill>
                  <a:schemeClr val="tx2"/>
                </a:solidFill>
                <a:latin typeface="Courier" charset="0"/>
                <a:ea typeface="Courier" charset="0"/>
                <a:cs typeface="Courier" charset="0"/>
              </a:rPr>
              <a:t>cnt</a:t>
            </a:r>
            <a:r>
              <a:rPr lang="en-US" altLang="zh-CN" b="1" dirty="0">
                <a:solidFill>
                  <a:schemeClr val="tx2"/>
                </a:solidFill>
                <a:latin typeface="Courier" charset="0"/>
                <a:ea typeface="Courier" charset="0"/>
                <a:cs typeface="Courier" charset="0"/>
              </a:rPr>
              <a:t>) nq(4) weight(</a:t>
            </a:r>
            <a:r>
              <a:rPr lang="en-US" altLang="zh-CN" b="1" dirty="0" err="1">
                <a:solidFill>
                  <a:schemeClr val="tx2"/>
                </a:solidFill>
                <a:latin typeface="Courier" charset="0"/>
                <a:ea typeface="Courier" charset="0"/>
                <a:cs typeface="Courier" charset="0"/>
              </a:rPr>
              <a:t>w_fstuwt</a:t>
            </a:r>
            <a:r>
              <a:rPr lang="en-US" altLang="zh-CN" b="1" dirty="0">
                <a:solidFill>
                  <a:schemeClr val="tx2"/>
                </a:solidFill>
                <a:latin typeface="Courier" charset="0"/>
                <a:ea typeface="Courier" charset="0"/>
                <a:cs typeface="Courier" charset="0"/>
              </a:rPr>
              <a:t>) </a:t>
            </a:r>
          </a:p>
          <a:p>
            <a:pPr marL="0" lvl="0" indent="0" defTabSz="914400">
              <a:lnSpc>
                <a:spcPct val="100000"/>
              </a:lnSpc>
              <a:spcBef>
                <a:spcPts val="0"/>
              </a:spcBef>
              <a:buClrTx/>
              <a:buSzTx/>
              <a:buNone/>
            </a:pPr>
            <a:r>
              <a:rPr lang="en-US" altLang="zh-CN" b="1" dirty="0" err="1">
                <a:solidFill>
                  <a:schemeClr val="tx2"/>
                </a:solidFill>
                <a:latin typeface="Courier" charset="0"/>
                <a:ea typeface="Courier" charset="0"/>
                <a:cs typeface="Courier" charset="0"/>
              </a:rPr>
              <a:t>egen</a:t>
            </a:r>
            <a:r>
              <a:rPr lang="en-US" altLang="zh-CN" b="1" dirty="0">
                <a:solidFill>
                  <a:schemeClr val="tx2"/>
                </a:solidFill>
                <a:latin typeface="Courier" charset="0"/>
                <a:ea typeface="Courier" charset="0"/>
                <a:cs typeface="Courier" charset="0"/>
              </a:rPr>
              <a:t> avg_13_2cat = </a:t>
            </a:r>
            <a:r>
              <a:rPr lang="en-US" altLang="zh-CN" b="1" dirty="0" err="1">
                <a:solidFill>
                  <a:schemeClr val="tx2"/>
                </a:solidFill>
                <a:latin typeface="Courier" charset="0"/>
                <a:ea typeface="Courier" charset="0"/>
                <a:cs typeface="Courier" charset="0"/>
              </a:rPr>
              <a:t>xtile</a:t>
            </a:r>
            <a:r>
              <a:rPr lang="en-US" altLang="zh-CN" b="1" dirty="0">
                <a:solidFill>
                  <a:schemeClr val="tx2"/>
                </a:solidFill>
                <a:latin typeface="Courier" charset="0"/>
                <a:ea typeface="Courier" charset="0"/>
                <a:cs typeface="Courier" charset="0"/>
              </a:rPr>
              <a:t>(r_avg_13), by(</a:t>
            </a:r>
            <a:r>
              <a:rPr lang="en-US" altLang="zh-CN" b="1" dirty="0" err="1">
                <a:solidFill>
                  <a:schemeClr val="tx2"/>
                </a:solidFill>
                <a:latin typeface="Courier" charset="0"/>
                <a:ea typeface="Courier" charset="0"/>
                <a:cs typeface="Courier" charset="0"/>
              </a:rPr>
              <a:t>cnt</a:t>
            </a:r>
            <a:r>
              <a:rPr lang="en-US" altLang="zh-CN" b="1" dirty="0">
                <a:solidFill>
                  <a:schemeClr val="tx2"/>
                </a:solidFill>
                <a:latin typeface="Courier" charset="0"/>
                <a:ea typeface="Courier" charset="0"/>
                <a:cs typeface="Courier" charset="0"/>
              </a:rPr>
              <a:t>) nq(2) weight(</a:t>
            </a:r>
            <a:r>
              <a:rPr lang="en-US" altLang="zh-CN" b="1" dirty="0" err="1">
                <a:solidFill>
                  <a:schemeClr val="tx2"/>
                </a:solidFill>
                <a:latin typeface="Courier" charset="0"/>
                <a:ea typeface="Courier" charset="0"/>
                <a:cs typeface="Courier" charset="0"/>
              </a:rPr>
              <a:t>w_fstuwt</a:t>
            </a:r>
            <a:r>
              <a:rPr lang="en-US" altLang="zh-CN" b="1" dirty="0">
                <a:solidFill>
                  <a:schemeClr val="tx2"/>
                </a:solidFill>
                <a:latin typeface="Courier" charset="0"/>
                <a:ea typeface="Courier" charset="0"/>
                <a:cs typeface="Courier" charset="0"/>
              </a:rPr>
              <a:t>) </a:t>
            </a:r>
          </a:p>
          <a:p>
            <a:pPr marL="0" lvl="0" indent="0" defTabSz="914400">
              <a:lnSpc>
                <a:spcPct val="100000"/>
              </a:lnSpc>
              <a:spcBef>
                <a:spcPts val="0"/>
              </a:spcBef>
              <a:buClrTx/>
              <a:buSzTx/>
              <a:buNone/>
            </a:pPr>
            <a:r>
              <a:rPr lang="en-US" altLang="zh-CN" b="1" dirty="0">
                <a:solidFill>
                  <a:schemeClr val="bg1">
                    <a:lumMod val="50000"/>
                  </a:schemeClr>
                </a:solidFill>
                <a:latin typeface="Courier" charset="0"/>
                <a:ea typeface="Courier" charset="0"/>
                <a:cs typeface="Courier" charset="0"/>
              </a:rPr>
              <a:t>*This creates 4 equal sized groups (25% each) </a:t>
            </a:r>
          </a:p>
          <a:p>
            <a:pPr marL="0" lvl="0" indent="0" defTabSz="914400">
              <a:lnSpc>
                <a:spcPct val="100000"/>
              </a:lnSpc>
              <a:spcBef>
                <a:spcPts val="0"/>
              </a:spcBef>
              <a:buClrTx/>
              <a:buSzTx/>
              <a:buNone/>
            </a:pPr>
            <a:r>
              <a:rPr lang="en-US" altLang="zh-CN" b="1" dirty="0" err="1">
                <a:solidFill>
                  <a:schemeClr val="tx2"/>
                </a:solidFill>
                <a:latin typeface="Courier" charset="0"/>
                <a:ea typeface="Courier" charset="0"/>
                <a:cs typeface="Courier" charset="0"/>
              </a:rPr>
              <a:t>bysort</a:t>
            </a:r>
            <a:r>
              <a:rPr lang="en-US" altLang="zh-CN" b="1" dirty="0">
                <a:solidFill>
                  <a:schemeClr val="tx2"/>
                </a:solidFill>
                <a:latin typeface="Courier" charset="0"/>
                <a:ea typeface="Courier" charset="0"/>
                <a:cs typeface="Courier" charset="0"/>
              </a:rPr>
              <a:t> </a:t>
            </a:r>
            <a:r>
              <a:rPr lang="en-US" altLang="zh-CN" b="1" dirty="0" err="1">
                <a:solidFill>
                  <a:schemeClr val="tx2"/>
                </a:solidFill>
                <a:latin typeface="Courier" charset="0"/>
                <a:ea typeface="Courier" charset="0"/>
                <a:cs typeface="Courier" charset="0"/>
              </a:rPr>
              <a:t>cnt</a:t>
            </a:r>
            <a:r>
              <a:rPr lang="en-US" altLang="zh-CN" b="1" dirty="0">
                <a:solidFill>
                  <a:schemeClr val="tx2"/>
                </a:solidFill>
                <a:latin typeface="Courier" charset="0"/>
                <a:ea typeface="Courier" charset="0"/>
                <a:cs typeface="Courier" charset="0"/>
              </a:rPr>
              <a:t>: tab avg_13_quartiles [aw=</a:t>
            </a:r>
            <a:r>
              <a:rPr lang="en-US" altLang="zh-CN" b="1" dirty="0" err="1">
                <a:solidFill>
                  <a:schemeClr val="tx2"/>
                </a:solidFill>
                <a:latin typeface="Courier" charset="0"/>
                <a:ea typeface="Courier" charset="0"/>
                <a:cs typeface="Courier" charset="0"/>
              </a:rPr>
              <a:t>w_fstuwt</a:t>
            </a:r>
            <a:r>
              <a:rPr lang="en-US" altLang="zh-CN" b="1" dirty="0">
                <a:solidFill>
                  <a:schemeClr val="tx2"/>
                </a:solidFill>
                <a:latin typeface="Courier" charset="0"/>
                <a:ea typeface="Courier" charset="0"/>
                <a:cs typeface="Courier" charset="0"/>
              </a:rPr>
              <a:t>] </a:t>
            </a:r>
          </a:p>
          <a:p>
            <a:pPr marL="0" lvl="0" indent="0" defTabSz="914400">
              <a:lnSpc>
                <a:spcPct val="100000"/>
              </a:lnSpc>
              <a:spcBef>
                <a:spcPts val="0"/>
              </a:spcBef>
              <a:buClrTx/>
              <a:buSzTx/>
              <a:buNone/>
            </a:pPr>
            <a:r>
              <a:rPr lang="en-US" altLang="zh-CN" b="1" dirty="0" err="1">
                <a:solidFill>
                  <a:schemeClr val="tx2"/>
                </a:solidFill>
                <a:latin typeface="Courier" charset="0"/>
                <a:ea typeface="Courier" charset="0"/>
                <a:cs typeface="Courier" charset="0"/>
              </a:rPr>
              <a:t>bysort</a:t>
            </a:r>
            <a:r>
              <a:rPr lang="en-US" altLang="zh-CN" b="1" dirty="0">
                <a:solidFill>
                  <a:schemeClr val="tx2"/>
                </a:solidFill>
                <a:latin typeface="Courier" charset="0"/>
                <a:ea typeface="Courier" charset="0"/>
                <a:cs typeface="Courier" charset="0"/>
              </a:rPr>
              <a:t> </a:t>
            </a:r>
            <a:r>
              <a:rPr lang="en-US" altLang="zh-CN" b="1" dirty="0" err="1">
                <a:solidFill>
                  <a:schemeClr val="tx2"/>
                </a:solidFill>
                <a:latin typeface="Courier" charset="0"/>
                <a:ea typeface="Courier" charset="0"/>
                <a:cs typeface="Courier" charset="0"/>
              </a:rPr>
              <a:t>cnt</a:t>
            </a:r>
            <a:r>
              <a:rPr lang="en-US" altLang="zh-CN" b="1" dirty="0">
                <a:solidFill>
                  <a:schemeClr val="tx2"/>
                </a:solidFill>
                <a:latin typeface="Courier" charset="0"/>
                <a:ea typeface="Courier" charset="0"/>
                <a:cs typeface="Courier" charset="0"/>
              </a:rPr>
              <a:t>: tab avg_13_quartiles [aw=</a:t>
            </a:r>
            <a:r>
              <a:rPr lang="en-US" altLang="zh-CN" b="1" dirty="0" err="1">
                <a:solidFill>
                  <a:schemeClr val="tx2"/>
                </a:solidFill>
                <a:latin typeface="Courier" charset="0"/>
                <a:ea typeface="Courier" charset="0"/>
                <a:cs typeface="Courier" charset="0"/>
              </a:rPr>
              <a:t>w_fstuwt</a:t>
            </a:r>
            <a:r>
              <a:rPr lang="en-US" altLang="zh-CN" b="1" dirty="0">
                <a:solidFill>
                  <a:schemeClr val="tx2"/>
                </a:solidFill>
                <a:latin typeface="Courier" charset="0"/>
                <a:ea typeface="Courier" charset="0"/>
                <a:cs typeface="Courier" charset="0"/>
              </a:rPr>
              <a:t>], m</a:t>
            </a:r>
          </a:p>
          <a:p>
            <a:pPr marL="0" lvl="0" indent="0" defTabSz="914400">
              <a:lnSpc>
                <a:spcPct val="100000"/>
              </a:lnSpc>
              <a:spcBef>
                <a:spcPts val="0"/>
              </a:spcBef>
              <a:buClrTx/>
              <a:buSzTx/>
              <a:buNone/>
            </a:pPr>
            <a:endParaRPr lang="en-US" altLang="zh-CN" b="1" dirty="0">
              <a:solidFill>
                <a:schemeClr val="tx2"/>
              </a:solidFill>
              <a:latin typeface="Courier" charset="0"/>
              <a:ea typeface="Courier" charset="0"/>
              <a:cs typeface="Courier" charset="0"/>
            </a:endParaRPr>
          </a:p>
          <a:p>
            <a:pPr marL="0" lvl="0" indent="0" defTabSz="914400">
              <a:lnSpc>
                <a:spcPct val="100000"/>
              </a:lnSpc>
              <a:spcBef>
                <a:spcPts val="0"/>
              </a:spcBef>
              <a:buClrTx/>
              <a:buSzTx/>
              <a:buNone/>
            </a:pPr>
            <a:r>
              <a:rPr lang="en-US" altLang="zh-CN" b="1" dirty="0">
                <a:solidFill>
                  <a:schemeClr val="bg1">
                    <a:lumMod val="50000"/>
                  </a:schemeClr>
                </a:solidFill>
                <a:latin typeface="Courier" charset="0"/>
                <a:ea typeface="Courier" charset="0"/>
                <a:cs typeface="Courier" charset="0"/>
              </a:rPr>
              <a:t>//AVG_3 </a:t>
            </a:r>
          </a:p>
          <a:p>
            <a:pPr marL="0" lvl="0" indent="0" defTabSz="914400">
              <a:lnSpc>
                <a:spcPct val="100000"/>
              </a:lnSpc>
              <a:spcBef>
                <a:spcPts val="0"/>
              </a:spcBef>
              <a:buClrTx/>
              <a:buSzTx/>
              <a:buNone/>
            </a:pPr>
            <a:r>
              <a:rPr lang="en-US" altLang="zh-CN" b="1" dirty="0" err="1">
                <a:solidFill>
                  <a:schemeClr val="tx2"/>
                </a:solidFill>
                <a:latin typeface="Courier" charset="0"/>
                <a:ea typeface="Courier" charset="0"/>
                <a:cs typeface="Courier" charset="0"/>
              </a:rPr>
              <a:t>bysort</a:t>
            </a:r>
            <a:r>
              <a:rPr lang="en-US" altLang="zh-CN" b="1" dirty="0">
                <a:solidFill>
                  <a:schemeClr val="tx2"/>
                </a:solidFill>
                <a:latin typeface="Courier" charset="0"/>
                <a:ea typeface="Courier" charset="0"/>
                <a:cs typeface="Courier" charset="0"/>
              </a:rPr>
              <a:t> </a:t>
            </a:r>
            <a:r>
              <a:rPr lang="en-US" altLang="zh-CN" b="1" dirty="0" err="1">
                <a:solidFill>
                  <a:schemeClr val="tx2"/>
                </a:solidFill>
                <a:latin typeface="Courier" charset="0"/>
                <a:ea typeface="Courier" charset="0"/>
                <a:cs typeface="Courier" charset="0"/>
              </a:rPr>
              <a:t>cnt</a:t>
            </a:r>
            <a:r>
              <a:rPr lang="en-US" altLang="zh-CN" b="1" dirty="0">
                <a:solidFill>
                  <a:schemeClr val="tx2"/>
                </a:solidFill>
                <a:latin typeface="Courier" charset="0"/>
                <a:ea typeface="Courier" charset="0"/>
                <a:cs typeface="Courier" charset="0"/>
              </a:rPr>
              <a:t>: gen r_avg_3 = avg_3 + 0.0001*</a:t>
            </a:r>
            <a:r>
              <a:rPr lang="en-US" altLang="zh-CN" b="1" dirty="0" err="1">
                <a:solidFill>
                  <a:schemeClr val="tx2"/>
                </a:solidFill>
                <a:latin typeface="Courier" charset="0"/>
                <a:ea typeface="Courier" charset="0"/>
                <a:cs typeface="Courier" charset="0"/>
              </a:rPr>
              <a:t>runiform</a:t>
            </a:r>
            <a:r>
              <a:rPr lang="en-US" altLang="zh-CN" b="1" dirty="0">
                <a:solidFill>
                  <a:schemeClr val="tx2"/>
                </a:solidFill>
                <a:latin typeface="Courier" charset="0"/>
                <a:ea typeface="Courier" charset="0"/>
                <a:cs typeface="Courier" charset="0"/>
              </a:rPr>
              <a:t>() if avg_3 != . </a:t>
            </a:r>
          </a:p>
          <a:p>
            <a:pPr marL="0" lvl="0" indent="0" defTabSz="914400">
              <a:lnSpc>
                <a:spcPct val="100000"/>
              </a:lnSpc>
              <a:spcBef>
                <a:spcPts val="0"/>
              </a:spcBef>
              <a:buClrTx/>
              <a:buSzTx/>
              <a:buNone/>
            </a:pPr>
            <a:r>
              <a:rPr lang="en-US" altLang="zh-CN" b="1" dirty="0">
                <a:solidFill>
                  <a:schemeClr val="bg1">
                    <a:lumMod val="50000"/>
                  </a:schemeClr>
                </a:solidFill>
                <a:latin typeface="Courier" charset="0"/>
                <a:ea typeface="Courier" charset="0"/>
                <a:cs typeface="Courier" charset="0"/>
              </a:rPr>
              <a:t>*use </a:t>
            </a:r>
            <a:r>
              <a:rPr lang="en-US" altLang="zh-CN" b="1" dirty="0" err="1">
                <a:solidFill>
                  <a:schemeClr val="bg1">
                    <a:lumMod val="50000"/>
                  </a:schemeClr>
                </a:solidFill>
                <a:latin typeface="Courier" charset="0"/>
                <a:ea typeface="Courier" charset="0"/>
                <a:cs typeface="Courier" charset="0"/>
              </a:rPr>
              <a:t>egen</a:t>
            </a:r>
            <a:r>
              <a:rPr lang="en-US" altLang="zh-CN" b="1" dirty="0">
                <a:solidFill>
                  <a:schemeClr val="bg1">
                    <a:lumMod val="50000"/>
                  </a:schemeClr>
                </a:solidFill>
                <a:latin typeface="Courier" charset="0"/>
                <a:ea typeface="Courier" charset="0"/>
                <a:cs typeface="Courier" charset="0"/>
              </a:rPr>
              <a:t> on r_avg_3 to create avg_3_quartiles </a:t>
            </a:r>
          </a:p>
          <a:p>
            <a:pPr marL="0" lvl="0" indent="0" defTabSz="914400">
              <a:lnSpc>
                <a:spcPct val="100000"/>
              </a:lnSpc>
              <a:spcBef>
                <a:spcPts val="0"/>
              </a:spcBef>
              <a:buClrTx/>
              <a:buSzTx/>
              <a:buNone/>
            </a:pPr>
            <a:r>
              <a:rPr lang="en-US" altLang="zh-CN" b="1" dirty="0" err="1">
                <a:solidFill>
                  <a:schemeClr val="tx2"/>
                </a:solidFill>
                <a:latin typeface="Courier" charset="0"/>
                <a:ea typeface="Courier" charset="0"/>
                <a:cs typeface="Courier" charset="0"/>
              </a:rPr>
              <a:t>egen</a:t>
            </a:r>
            <a:r>
              <a:rPr lang="en-US" altLang="zh-CN" b="1" dirty="0">
                <a:solidFill>
                  <a:schemeClr val="tx2"/>
                </a:solidFill>
                <a:latin typeface="Courier" charset="0"/>
                <a:ea typeface="Courier" charset="0"/>
                <a:cs typeface="Courier" charset="0"/>
              </a:rPr>
              <a:t> avg_3_quartiles = </a:t>
            </a:r>
            <a:r>
              <a:rPr lang="en-US" altLang="zh-CN" b="1" dirty="0" err="1">
                <a:solidFill>
                  <a:schemeClr val="tx2"/>
                </a:solidFill>
                <a:latin typeface="Courier" charset="0"/>
                <a:ea typeface="Courier" charset="0"/>
                <a:cs typeface="Courier" charset="0"/>
              </a:rPr>
              <a:t>xtile</a:t>
            </a:r>
            <a:r>
              <a:rPr lang="en-US" altLang="zh-CN" b="1" dirty="0">
                <a:solidFill>
                  <a:schemeClr val="tx2"/>
                </a:solidFill>
                <a:latin typeface="Courier" charset="0"/>
                <a:ea typeface="Courier" charset="0"/>
                <a:cs typeface="Courier" charset="0"/>
              </a:rPr>
              <a:t>(r_avg_3), by(</a:t>
            </a:r>
            <a:r>
              <a:rPr lang="en-US" altLang="zh-CN" b="1" dirty="0" err="1">
                <a:solidFill>
                  <a:schemeClr val="tx2"/>
                </a:solidFill>
                <a:latin typeface="Courier" charset="0"/>
                <a:ea typeface="Courier" charset="0"/>
                <a:cs typeface="Courier" charset="0"/>
              </a:rPr>
              <a:t>cnt</a:t>
            </a:r>
            <a:r>
              <a:rPr lang="en-US" altLang="zh-CN" b="1" dirty="0">
                <a:solidFill>
                  <a:schemeClr val="tx2"/>
                </a:solidFill>
                <a:latin typeface="Courier" charset="0"/>
                <a:ea typeface="Courier" charset="0"/>
                <a:cs typeface="Courier" charset="0"/>
              </a:rPr>
              <a:t>) nq(4) weight(</a:t>
            </a:r>
            <a:r>
              <a:rPr lang="en-US" altLang="zh-CN" b="1" dirty="0" err="1">
                <a:solidFill>
                  <a:schemeClr val="tx2"/>
                </a:solidFill>
                <a:latin typeface="Courier" charset="0"/>
                <a:ea typeface="Courier" charset="0"/>
                <a:cs typeface="Courier" charset="0"/>
              </a:rPr>
              <a:t>w_fstuwt</a:t>
            </a:r>
            <a:r>
              <a:rPr lang="en-US" altLang="zh-CN" b="1" dirty="0">
                <a:solidFill>
                  <a:schemeClr val="tx2"/>
                </a:solidFill>
                <a:latin typeface="Courier" charset="0"/>
                <a:ea typeface="Courier" charset="0"/>
                <a:cs typeface="Courier" charset="0"/>
              </a:rPr>
              <a:t>) </a:t>
            </a:r>
          </a:p>
          <a:p>
            <a:pPr marL="0" lvl="0" indent="0" defTabSz="914400">
              <a:lnSpc>
                <a:spcPct val="100000"/>
              </a:lnSpc>
              <a:spcBef>
                <a:spcPts val="0"/>
              </a:spcBef>
              <a:buClrTx/>
              <a:buSzTx/>
              <a:buNone/>
            </a:pPr>
            <a:r>
              <a:rPr lang="en-US" altLang="zh-CN" b="1" dirty="0" err="1">
                <a:solidFill>
                  <a:schemeClr val="tx2"/>
                </a:solidFill>
                <a:latin typeface="Courier" charset="0"/>
                <a:ea typeface="Courier" charset="0"/>
                <a:cs typeface="Courier" charset="0"/>
              </a:rPr>
              <a:t>egen</a:t>
            </a:r>
            <a:r>
              <a:rPr lang="en-US" altLang="zh-CN" b="1" dirty="0">
                <a:solidFill>
                  <a:schemeClr val="tx2"/>
                </a:solidFill>
                <a:latin typeface="Courier" charset="0"/>
                <a:ea typeface="Courier" charset="0"/>
                <a:cs typeface="Courier" charset="0"/>
              </a:rPr>
              <a:t> avg_3_2cat = </a:t>
            </a:r>
            <a:r>
              <a:rPr lang="en-US" altLang="zh-CN" b="1" dirty="0" err="1">
                <a:solidFill>
                  <a:schemeClr val="tx2"/>
                </a:solidFill>
                <a:latin typeface="Courier" charset="0"/>
                <a:ea typeface="Courier" charset="0"/>
                <a:cs typeface="Courier" charset="0"/>
              </a:rPr>
              <a:t>xtile</a:t>
            </a:r>
            <a:r>
              <a:rPr lang="en-US" altLang="zh-CN" b="1" dirty="0">
                <a:solidFill>
                  <a:schemeClr val="tx2"/>
                </a:solidFill>
                <a:latin typeface="Courier" charset="0"/>
                <a:ea typeface="Courier" charset="0"/>
                <a:cs typeface="Courier" charset="0"/>
              </a:rPr>
              <a:t>(r_avg_3), by(</a:t>
            </a:r>
            <a:r>
              <a:rPr lang="en-US" altLang="zh-CN" b="1" dirty="0" err="1">
                <a:solidFill>
                  <a:schemeClr val="tx2"/>
                </a:solidFill>
                <a:latin typeface="Courier" charset="0"/>
                <a:ea typeface="Courier" charset="0"/>
                <a:cs typeface="Courier" charset="0"/>
              </a:rPr>
              <a:t>cnt</a:t>
            </a:r>
            <a:r>
              <a:rPr lang="en-US" altLang="zh-CN" b="1" dirty="0">
                <a:solidFill>
                  <a:schemeClr val="tx2"/>
                </a:solidFill>
                <a:latin typeface="Courier" charset="0"/>
                <a:ea typeface="Courier" charset="0"/>
                <a:cs typeface="Courier" charset="0"/>
              </a:rPr>
              <a:t>) nq(2) weight(</a:t>
            </a:r>
            <a:r>
              <a:rPr lang="en-US" altLang="zh-CN" b="1" dirty="0" err="1">
                <a:solidFill>
                  <a:schemeClr val="tx2"/>
                </a:solidFill>
                <a:latin typeface="Courier" charset="0"/>
                <a:ea typeface="Courier" charset="0"/>
                <a:cs typeface="Courier" charset="0"/>
              </a:rPr>
              <a:t>w_fstuwt</a:t>
            </a:r>
            <a:r>
              <a:rPr lang="en-US" altLang="zh-CN" b="1" dirty="0">
                <a:solidFill>
                  <a:schemeClr val="tx2"/>
                </a:solidFill>
                <a:latin typeface="Courier" charset="0"/>
                <a:ea typeface="Courier" charset="0"/>
                <a:cs typeface="Courier" charset="0"/>
              </a:rPr>
              <a:t>) </a:t>
            </a:r>
          </a:p>
          <a:p>
            <a:pPr marL="0" lvl="0" indent="0" defTabSz="914400">
              <a:lnSpc>
                <a:spcPct val="100000"/>
              </a:lnSpc>
              <a:spcBef>
                <a:spcPts val="0"/>
              </a:spcBef>
              <a:buClrTx/>
              <a:buSzTx/>
              <a:buNone/>
            </a:pPr>
            <a:r>
              <a:rPr lang="en-US" altLang="zh-CN" b="1" dirty="0">
                <a:solidFill>
                  <a:schemeClr val="bg1">
                    <a:lumMod val="50000"/>
                  </a:schemeClr>
                </a:solidFill>
                <a:latin typeface="Courier" charset="0"/>
                <a:ea typeface="Courier" charset="0"/>
                <a:cs typeface="Courier" charset="0"/>
              </a:rPr>
              <a:t>*This creates 4 equal sized groups (25% each) </a:t>
            </a:r>
          </a:p>
          <a:p>
            <a:pPr marL="0" lvl="0" indent="0" defTabSz="914400">
              <a:lnSpc>
                <a:spcPct val="100000"/>
              </a:lnSpc>
              <a:spcBef>
                <a:spcPts val="0"/>
              </a:spcBef>
              <a:buClrTx/>
              <a:buSzTx/>
              <a:buNone/>
            </a:pPr>
            <a:r>
              <a:rPr lang="en-US" altLang="zh-CN" b="1" dirty="0" err="1">
                <a:solidFill>
                  <a:schemeClr val="tx2"/>
                </a:solidFill>
                <a:latin typeface="Courier" charset="0"/>
                <a:ea typeface="Courier" charset="0"/>
                <a:cs typeface="Courier" charset="0"/>
              </a:rPr>
              <a:t>bysort</a:t>
            </a:r>
            <a:r>
              <a:rPr lang="en-US" altLang="zh-CN" b="1" dirty="0">
                <a:solidFill>
                  <a:schemeClr val="tx2"/>
                </a:solidFill>
                <a:latin typeface="Courier" charset="0"/>
                <a:ea typeface="Courier" charset="0"/>
                <a:cs typeface="Courier" charset="0"/>
              </a:rPr>
              <a:t> </a:t>
            </a:r>
            <a:r>
              <a:rPr lang="en-US" altLang="zh-CN" b="1" dirty="0" err="1">
                <a:solidFill>
                  <a:schemeClr val="tx2"/>
                </a:solidFill>
                <a:latin typeface="Courier" charset="0"/>
                <a:ea typeface="Courier" charset="0"/>
                <a:cs typeface="Courier" charset="0"/>
              </a:rPr>
              <a:t>cnt</a:t>
            </a:r>
            <a:r>
              <a:rPr lang="en-US" altLang="zh-CN" b="1" dirty="0">
                <a:solidFill>
                  <a:schemeClr val="tx2"/>
                </a:solidFill>
                <a:latin typeface="Courier" charset="0"/>
                <a:ea typeface="Courier" charset="0"/>
                <a:cs typeface="Courier" charset="0"/>
              </a:rPr>
              <a:t>: tab avg_3_quartiles [aw=</a:t>
            </a:r>
            <a:r>
              <a:rPr lang="en-US" altLang="zh-CN" b="1" dirty="0" err="1">
                <a:solidFill>
                  <a:schemeClr val="tx2"/>
                </a:solidFill>
                <a:latin typeface="Courier" charset="0"/>
                <a:ea typeface="Courier" charset="0"/>
                <a:cs typeface="Courier" charset="0"/>
              </a:rPr>
              <a:t>w_fstuwt</a:t>
            </a:r>
            <a:r>
              <a:rPr lang="en-US" altLang="zh-CN" b="1" dirty="0">
                <a:solidFill>
                  <a:schemeClr val="tx2"/>
                </a:solidFill>
                <a:latin typeface="Courier" charset="0"/>
                <a:ea typeface="Courier" charset="0"/>
                <a:cs typeface="Courier" charset="0"/>
              </a:rPr>
              <a:t>] </a:t>
            </a:r>
          </a:p>
          <a:p>
            <a:pPr marL="0" lvl="0" indent="0" defTabSz="914400">
              <a:lnSpc>
                <a:spcPct val="100000"/>
              </a:lnSpc>
              <a:spcBef>
                <a:spcPts val="0"/>
              </a:spcBef>
              <a:buClrTx/>
              <a:buSzTx/>
              <a:buNone/>
            </a:pPr>
            <a:r>
              <a:rPr lang="en-US" altLang="zh-CN" b="1" dirty="0" err="1">
                <a:solidFill>
                  <a:schemeClr val="tx2"/>
                </a:solidFill>
                <a:latin typeface="Courier" charset="0"/>
                <a:ea typeface="Courier" charset="0"/>
                <a:cs typeface="Courier" charset="0"/>
              </a:rPr>
              <a:t>bysort</a:t>
            </a:r>
            <a:r>
              <a:rPr lang="en-US" altLang="zh-CN" b="1" dirty="0">
                <a:solidFill>
                  <a:schemeClr val="tx2"/>
                </a:solidFill>
                <a:latin typeface="Courier" charset="0"/>
                <a:ea typeface="Courier" charset="0"/>
                <a:cs typeface="Courier" charset="0"/>
              </a:rPr>
              <a:t> </a:t>
            </a:r>
            <a:r>
              <a:rPr lang="en-US" altLang="zh-CN" b="1" dirty="0" err="1">
                <a:solidFill>
                  <a:schemeClr val="tx2"/>
                </a:solidFill>
                <a:latin typeface="Courier" charset="0"/>
                <a:ea typeface="Courier" charset="0"/>
                <a:cs typeface="Courier" charset="0"/>
              </a:rPr>
              <a:t>cnt</a:t>
            </a:r>
            <a:r>
              <a:rPr lang="en-US" altLang="zh-CN" b="1" dirty="0">
                <a:solidFill>
                  <a:schemeClr val="tx2"/>
                </a:solidFill>
                <a:latin typeface="Courier" charset="0"/>
                <a:ea typeface="Courier" charset="0"/>
                <a:cs typeface="Courier" charset="0"/>
              </a:rPr>
              <a:t>: tab avg_3_quartiles [aw=</a:t>
            </a:r>
            <a:r>
              <a:rPr lang="en-US" altLang="zh-CN" b="1" dirty="0" err="1">
                <a:solidFill>
                  <a:schemeClr val="tx2"/>
                </a:solidFill>
                <a:latin typeface="Courier" charset="0"/>
                <a:ea typeface="Courier" charset="0"/>
                <a:cs typeface="Courier" charset="0"/>
              </a:rPr>
              <a:t>w_fstuwt</a:t>
            </a:r>
            <a:r>
              <a:rPr lang="en-US" altLang="zh-CN" b="1" dirty="0">
                <a:solidFill>
                  <a:schemeClr val="tx2"/>
                </a:solidFill>
                <a:latin typeface="Courier" charset="0"/>
                <a:ea typeface="Courier" charset="0"/>
                <a:cs typeface="Courier" charset="0"/>
              </a:rPr>
              <a:t>], m</a:t>
            </a:r>
          </a:p>
          <a:p>
            <a:pPr marL="0" lvl="0" indent="0" defTabSz="914400">
              <a:lnSpc>
                <a:spcPct val="100000"/>
              </a:lnSpc>
              <a:spcBef>
                <a:spcPts val="0"/>
              </a:spcBef>
              <a:buClrTx/>
              <a:buSzTx/>
              <a:buNone/>
            </a:pPr>
            <a:endParaRPr lang="en-US" altLang="zh-CN" b="1" dirty="0">
              <a:solidFill>
                <a:schemeClr val="tx2"/>
              </a:solidFill>
              <a:latin typeface="Courier" charset="0"/>
              <a:ea typeface="Courier" charset="0"/>
              <a:cs typeface="Courier" charset="0"/>
            </a:endParaRPr>
          </a:p>
        </p:txBody>
      </p:sp>
      <p:sp>
        <p:nvSpPr>
          <p:cNvPr id="3" name="Title 2"/>
          <p:cNvSpPr>
            <a:spLocks noGrp="1"/>
          </p:cNvSpPr>
          <p:nvPr>
            <p:ph type="title"/>
          </p:nvPr>
        </p:nvSpPr>
        <p:spPr/>
        <p:txBody>
          <a:bodyPr/>
          <a:lstStyle/>
          <a:p>
            <a:r>
              <a:rPr lang="en-US" dirty="0"/>
              <a:t>Categorization of students </a:t>
            </a:r>
            <a:r>
              <a:rPr lang="mr-IN" dirty="0"/>
              <a:t>–</a:t>
            </a:r>
            <a:r>
              <a:rPr lang="en-US" dirty="0"/>
              <a:t> details (</a:t>
            </a:r>
            <a:r>
              <a:rPr lang="en-US" dirty="0" err="1"/>
              <a:t>con’d</a:t>
            </a:r>
            <a:r>
              <a:rPr lang="en-US" dirty="0"/>
              <a:t>)</a:t>
            </a:r>
          </a:p>
        </p:txBody>
      </p:sp>
      <p:sp>
        <p:nvSpPr>
          <p:cNvPr id="4" name="Slide Number Placeholder 3"/>
          <p:cNvSpPr>
            <a:spLocks noGrp="1"/>
          </p:cNvSpPr>
          <p:nvPr>
            <p:ph type="sldNum" sz="quarter" idx="14"/>
          </p:nvPr>
        </p:nvSpPr>
        <p:spPr/>
        <p:txBody>
          <a:bodyPr/>
          <a:lstStyle/>
          <a:p>
            <a:fld id="{99A20822-4A49-4D36-86E3-300BA48D3F00}" type="slidenum">
              <a:rPr lang="en-US" smtClean="0"/>
              <a:pPr/>
              <a:t>20</a:t>
            </a:fld>
            <a:endParaRPr lang="en-US" dirty="0"/>
          </a:p>
        </p:txBody>
      </p:sp>
      <p:pic>
        <p:nvPicPr>
          <p:cNvPr id="11" name="Picture 10">
            <a:extLst>
              <a:ext uri="{FF2B5EF4-FFF2-40B4-BE49-F238E27FC236}">
                <a16:creationId xmlns:a16="http://schemas.microsoft.com/office/drawing/2014/main" id="{5BEB8587-6B3F-47ED-BCAB-53BCB0597462}"/>
              </a:ext>
            </a:extLst>
          </p:cNvPr>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10974" t="6470" r="11401" b="21278"/>
          <a:stretch/>
        </p:blipFill>
        <p:spPr>
          <a:xfrm>
            <a:off x="10797794" y="498348"/>
            <a:ext cx="768075" cy="714895"/>
          </a:xfrm>
          <a:prstGeom prst="rect">
            <a:avLst/>
          </a:prstGeom>
        </p:spPr>
      </p:pic>
    </p:spTree>
    <p:extLst>
      <p:ext uri="{BB962C8B-B14F-4D97-AF65-F5344CB8AC3E}">
        <p14:creationId xmlns:p14="http://schemas.microsoft.com/office/powerpoint/2010/main" val="1735977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457200" y="1143000"/>
            <a:ext cx="11338560" cy="5012704"/>
          </a:xfrm>
        </p:spPr>
        <p:txBody>
          <a:bodyPr>
            <a:normAutofit/>
          </a:bodyPr>
          <a:lstStyle/>
          <a:p>
            <a:pPr marL="0" lvl="0" indent="0" defTabSz="914400">
              <a:lnSpc>
                <a:spcPct val="100000"/>
              </a:lnSpc>
              <a:spcBef>
                <a:spcPts val="0"/>
              </a:spcBef>
              <a:buClrTx/>
              <a:buSzTx/>
              <a:buNone/>
            </a:pPr>
            <a:r>
              <a:rPr lang="en-US" altLang="zh-CN" sz="2000" b="1" dirty="0">
                <a:solidFill>
                  <a:schemeClr val="tx2"/>
                </a:solidFill>
                <a:latin typeface="Courier" charset="0"/>
                <a:ea typeface="Courier" charset="0"/>
                <a:cs typeface="Courier" charset="0"/>
              </a:rPr>
              <a:t>gen group_v2 = . </a:t>
            </a:r>
          </a:p>
          <a:p>
            <a:pPr marL="0" lvl="0" indent="0" defTabSz="914400">
              <a:lnSpc>
                <a:spcPct val="100000"/>
              </a:lnSpc>
              <a:spcBef>
                <a:spcPts val="0"/>
              </a:spcBef>
              <a:buClrTx/>
              <a:buSzTx/>
              <a:buNone/>
            </a:pPr>
            <a:r>
              <a:rPr lang="en-US" altLang="zh-CN" sz="2000" b="1" dirty="0">
                <a:solidFill>
                  <a:schemeClr val="tx2"/>
                </a:solidFill>
                <a:latin typeface="Courier" charset="0"/>
                <a:ea typeface="Courier" charset="0"/>
                <a:cs typeface="Courier" charset="0"/>
              </a:rPr>
              <a:t>replace group_v2 = 0 if avg_13_quartiles == 1 &amp; avg_3_quartiles == 1 </a:t>
            </a:r>
            <a:r>
              <a:rPr lang="en-US" altLang="zh-CN" sz="2000" b="1" dirty="0">
                <a:solidFill>
                  <a:schemeClr val="bg1">
                    <a:lumMod val="50000"/>
                  </a:schemeClr>
                </a:solidFill>
                <a:latin typeface="Courier" charset="0"/>
                <a:ea typeface="Courier" charset="0"/>
                <a:cs typeface="Courier" charset="0"/>
              </a:rPr>
              <a:t>//l_avg13_l_avg3 (low claimers) </a:t>
            </a:r>
          </a:p>
          <a:p>
            <a:pPr marL="0" lvl="0" indent="0" defTabSz="914400">
              <a:lnSpc>
                <a:spcPct val="100000"/>
              </a:lnSpc>
              <a:spcBef>
                <a:spcPts val="0"/>
              </a:spcBef>
              <a:buClrTx/>
              <a:buSzTx/>
              <a:buNone/>
            </a:pPr>
            <a:r>
              <a:rPr lang="en-US" altLang="zh-CN" sz="2000" b="1" dirty="0">
                <a:solidFill>
                  <a:schemeClr val="tx2"/>
                </a:solidFill>
                <a:latin typeface="Courier" charset="0"/>
                <a:ea typeface="Courier" charset="0"/>
                <a:cs typeface="Courier" charset="0"/>
              </a:rPr>
              <a:t>replace group_v2 = 1 if avg_13_quartiles == 1 &amp; avg_3_quartiles == 4 </a:t>
            </a:r>
            <a:r>
              <a:rPr lang="en-US" altLang="zh-CN" sz="2000" b="1" dirty="0">
                <a:solidFill>
                  <a:schemeClr val="bg1">
                    <a:lumMod val="50000"/>
                  </a:schemeClr>
                </a:solidFill>
                <a:latin typeface="Courier" charset="0"/>
                <a:ea typeface="Courier" charset="0"/>
                <a:cs typeface="Courier" charset="0"/>
              </a:rPr>
              <a:t>//l_avg13_h_avg3 (irrationals) </a:t>
            </a:r>
          </a:p>
          <a:p>
            <a:pPr marL="0" lvl="0" indent="0" defTabSz="914400">
              <a:lnSpc>
                <a:spcPct val="100000"/>
              </a:lnSpc>
              <a:spcBef>
                <a:spcPts val="0"/>
              </a:spcBef>
              <a:buClrTx/>
              <a:buSzTx/>
              <a:buNone/>
            </a:pPr>
            <a:r>
              <a:rPr lang="en-US" altLang="zh-CN" sz="2000" b="1" dirty="0">
                <a:solidFill>
                  <a:schemeClr val="tx2"/>
                </a:solidFill>
                <a:latin typeface="Courier" charset="0"/>
                <a:ea typeface="Courier" charset="0"/>
                <a:cs typeface="Courier" charset="0"/>
              </a:rPr>
              <a:t>replace group_v2 = 2 if avg_13_quartiles == 4 &amp; avg_3_quartiles == 1 </a:t>
            </a:r>
            <a:r>
              <a:rPr lang="en-US" altLang="zh-CN" sz="2000" b="1" dirty="0">
                <a:solidFill>
                  <a:schemeClr val="bg1">
                    <a:lumMod val="50000"/>
                  </a:schemeClr>
                </a:solidFill>
                <a:latin typeface="Courier" charset="0"/>
                <a:ea typeface="Courier" charset="0"/>
                <a:cs typeface="Courier" charset="0"/>
              </a:rPr>
              <a:t>//h_avg13_l_avg3 (ideals) </a:t>
            </a:r>
          </a:p>
          <a:p>
            <a:pPr marL="0" lvl="0" indent="0" defTabSz="914400">
              <a:lnSpc>
                <a:spcPct val="100000"/>
              </a:lnSpc>
              <a:spcBef>
                <a:spcPts val="0"/>
              </a:spcBef>
              <a:buClrTx/>
              <a:buSzTx/>
              <a:buNone/>
            </a:pPr>
            <a:r>
              <a:rPr lang="en-US" altLang="zh-CN" sz="2000" b="1" dirty="0">
                <a:solidFill>
                  <a:schemeClr val="tx2"/>
                </a:solidFill>
                <a:latin typeface="Courier" charset="0"/>
                <a:ea typeface="Courier" charset="0"/>
                <a:cs typeface="Courier" charset="0"/>
              </a:rPr>
              <a:t>replace group_v2 = 3 if avg_13_quartiles == 4 &amp; avg_3_quartiles == 4 </a:t>
            </a:r>
            <a:r>
              <a:rPr lang="en-US" altLang="zh-CN" sz="2000" b="1" dirty="0">
                <a:solidFill>
                  <a:schemeClr val="bg1">
                    <a:lumMod val="50000"/>
                  </a:schemeClr>
                </a:solidFill>
                <a:latin typeface="Courier" charset="0"/>
                <a:ea typeface="Courier" charset="0"/>
                <a:cs typeface="Courier" charset="0"/>
              </a:rPr>
              <a:t>//h_avg13_h_avg3 (over claimers) </a:t>
            </a:r>
          </a:p>
          <a:p>
            <a:pPr marL="0" lvl="0" indent="0" defTabSz="914400">
              <a:lnSpc>
                <a:spcPct val="100000"/>
              </a:lnSpc>
              <a:spcBef>
                <a:spcPts val="0"/>
              </a:spcBef>
              <a:buClrTx/>
              <a:buSzTx/>
              <a:buNone/>
            </a:pPr>
            <a:r>
              <a:rPr lang="en-US" altLang="zh-CN" sz="2000" b="1" dirty="0">
                <a:solidFill>
                  <a:schemeClr val="tx2"/>
                </a:solidFill>
                <a:latin typeface="Courier" charset="0"/>
                <a:ea typeface="Courier" charset="0"/>
                <a:cs typeface="Courier" charset="0"/>
              </a:rPr>
              <a:t>replace group_v2 = 4 if avg_13_quartiles == 2 | avg_13_quartiles == 3 | avg_3_quartiles == 2 | avg_3_quartiles == 3 </a:t>
            </a:r>
            <a:r>
              <a:rPr lang="en-US" altLang="zh-CN" sz="2000" b="1" dirty="0">
                <a:solidFill>
                  <a:schemeClr val="bg1">
                    <a:lumMod val="50000"/>
                  </a:schemeClr>
                </a:solidFill>
                <a:latin typeface="Courier" charset="0"/>
                <a:ea typeface="Courier" charset="0"/>
                <a:cs typeface="Courier" charset="0"/>
              </a:rPr>
              <a:t>//(other) </a:t>
            </a:r>
          </a:p>
          <a:p>
            <a:pPr marL="0" lvl="0" indent="0" defTabSz="914400">
              <a:lnSpc>
                <a:spcPct val="100000"/>
              </a:lnSpc>
              <a:spcBef>
                <a:spcPts val="0"/>
              </a:spcBef>
              <a:buClrTx/>
              <a:buSzTx/>
              <a:buNone/>
            </a:pPr>
            <a:endParaRPr lang="en-US" altLang="zh-CN" sz="2000" b="1" dirty="0">
              <a:solidFill>
                <a:schemeClr val="bg1">
                  <a:lumMod val="50000"/>
                </a:schemeClr>
              </a:solidFill>
              <a:latin typeface="Courier" charset="0"/>
              <a:ea typeface="Courier" charset="0"/>
              <a:cs typeface="Courier" charset="0"/>
            </a:endParaRPr>
          </a:p>
          <a:p>
            <a:pPr marL="0" lvl="0" indent="0" defTabSz="914400">
              <a:lnSpc>
                <a:spcPct val="100000"/>
              </a:lnSpc>
              <a:spcBef>
                <a:spcPts val="0"/>
              </a:spcBef>
              <a:buClrTx/>
              <a:buSzTx/>
              <a:buNone/>
            </a:pPr>
            <a:r>
              <a:rPr lang="en-US" altLang="zh-CN" sz="2000" b="1" dirty="0">
                <a:solidFill>
                  <a:schemeClr val="tx2"/>
                </a:solidFill>
                <a:latin typeface="Courier" charset="0"/>
                <a:ea typeface="Courier" charset="0"/>
                <a:cs typeface="Courier" charset="0"/>
              </a:rPr>
              <a:t>label values group_v2 student_group_v3 </a:t>
            </a:r>
          </a:p>
          <a:p>
            <a:pPr marL="0" lvl="0" indent="0" defTabSz="914400">
              <a:lnSpc>
                <a:spcPct val="100000"/>
              </a:lnSpc>
              <a:spcBef>
                <a:spcPts val="0"/>
              </a:spcBef>
              <a:buClrTx/>
              <a:buSzTx/>
              <a:buNone/>
            </a:pPr>
            <a:r>
              <a:rPr lang="en-US" altLang="zh-CN" sz="2000" b="1" dirty="0">
                <a:solidFill>
                  <a:schemeClr val="tx2"/>
                </a:solidFill>
                <a:latin typeface="Courier" charset="0"/>
                <a:ea typeface="Courier" charset="0"/>
                <a:cs typeface="Courier" charset="0"/>
              </a:rPr>
              <a:t>tab group_v2, m </a:t>
            </a:r>
          </a:p>
          <a:p>
            <a:pPr marL="0" lvl="0" indent="0" defTabSz="914400">
              <a:lnSpc>
                <a:spcPct val="100000"/>
              </a:lnSpc>
              <a:spcBef>
                <a:spcPts val="0"/>
              </a:spcBef>
              <a:buClrTx/>
              <a:buSzTx/>
              <a:buNone/>
            </a:pPr>
            <a:r>
              <a:rPr lang="en-US" altLang="zh-CN" sz="2000" b="1" dirty="0">
                <a:solidFill>
                  <a:schemeClr val="tx2"/>
                </a:solidFill>
                <a:latin typeface="Courier" charset="0"/>
                <a:ea typeface="Courier" charset="0"/>
                <a:cs typeface="Courier" charset="0"/>
              </a:rPr>
              <a:t>tab group_v2 </a:t>
            </a:r>
          </a:p>
          <a:p>
            <a:pPr marL="0" lvl="0" indent="0" defTabSz="914400">
              <a:lnSpc>
                <a:spcPct val="100000"/>
              </a:lnSpc>
              <a:spcBef>
                <a:spcPts val="0"/>
              </a:spcBef>
              <a:buClrTx/>
              <a:buSzTx/>
              <a:buNone/>
            </a:pPr>
            <a:r>
              <a:rPr lang="en-US" altLang="zh-CN" sz="2000" b="1" dirty="0" err="1">
                <a:solidFill>
                  <a:schemeClr val="tx2"/>
                </a:solidFill>
                <a:latin typeface="Courier" charset="0"/>
                <a:ea typeface="Courier" charset="0"/>
                <a:cs typeface="Courier" charset="0"/>
              </a:rPr>
              <a:t>bysort</a:t>
            </a:r>
            <a:r>
              <a:rPr lang="en-US" altLang="zh-CN" sz="2000" b="1" dirty="0">
                <a:solidFill>
                  <a:schemeClr val="tx2"/>
                </a:solidFill>
                <a:latin typeface="Courier" charset="0"/>
                <a:ea typeface="Courier" charset="0"/>
                <a:cs typeface="Courier" charset="0"/>
              </a:rPr>
              <a:t> </a:t>
            </a:r>
            <a:r>
              <a:rPr lang="en-US" altLang="zh-CN" sz="2000" b="1" dirty="0" err="1">
                <a:solidFill>
                  <a:schemeClr val="tx2"/>
                </a:solidFill>
                <a:latin typeface="Courier" charset="0"/>
                <a:ea typeface="Courier" charset="0"/>
                <a:cs typeface="Courier" charset="0"/>
              </a:rPr>
              <a:t>cnt</a:t>
            </a:r>
            <a:r>
              <a:rPr lang="en-US" altLang="zh-CN" sz="2000" b="1" dirty="0">
                <a:solidFill>
                  <a:schemeClr val="tx2"/>
                </a:solidFill>
                <a:latin typeface="Courier" charset="0"/>
                <a:ea typeface="Courier" charset="0"/>
                <a:cs typeface="Courier" charset="0"/>
              </a:rPr>
              <a:t>: tab group_v2</a:t>
            </a:r>
          </a:p>
        </p:txBody>
      </p:sp>
      <p:sp>
        <p:nvSpPr>
          <p:cNvPr id="3" name="Title 2"/>
          <p:cNvSpPr>
            <a:spLocks noGrp="1"/>
          </p:cNvSpPr>
          <p:nvPr>
            <p:ph type="title"/>
          </p:nvPr>
        </p:nvSpPr>
        <p:spPr/>
        <p:txBody>
          <a:bodyPr/>
          <a:lstStyle/>
          <a:p>
            <a:r>
              <a:rPr lang="en-US" dirty="0"/>
              <a:t>Categorization of students </a:t>
            </a:r>
            <a:r>
              <a:rPr lang="mr-IN" dirty="0"/>
              <a:t>–</a:t>
            </a:r>
            <a:r>
              <a:rPr lang="en-US" dirty="0"/>
              <a:t> details (</a:t>
            </a:r>
            <a:r>
              <a:rPr lang="en-US" dirty="0" err="1"/>
              <a:t>con’d</a:t>
            </a:r>
            <a:r>
              <a:rPr lang="en-US" dirty="0"/>
              <a:t>)</a:t>
            </a:r>
          </a:p>
        </p:txBody>
      </p:sp>
      <p:sp>
        <p:nvSpPr>
          <p:cNvPr id="4" name="Slide Number Placeholder 3"/>
          <p:cNvSpPr>
            <a:spLocks noGrp="1"/>
          </p:cNvSpPr>
          <p:nvPr>
            <p:ph type="sldNum" sz="quarter" idx="14"/>
          </p:nvPr>
        </p:nvSpPr>
        <p:spPr/>
        <p:txBody>
          <a:bodyPr/>
          <a:lstStyle/>
          <a:p>
            <a:fld id="{99A20822-4A49-4D36-86E3-300BA48D3F00}" type="slidenum">
              <a:rPr lang="en-US" smtClean="0"/>
              <a:pPr/>
              <a:t>21</a:t>
            </a:fld>
            <a:endParaRPr lang="en-US" dirty="0"/>
          </a:p>
        </p:txBody>
      </p:sp>
      <p:pic>
        <p:nvPicPr>
          <p:cNvPr id="11" name="Picture 10">
            <a:extLst>
              <a:ext uri="{FF2B5EF4-FFF2-40B4-BE49-F238E27FC236}">
                <a16:creationId xmlns:a16="http://schemas.microsoft.com/office/drawing/2014/main" id="{5BEB8587-6B3F-47ED-BCAB-53BCB0597462}"/>
              </a:ext>
            </a:extLst>
          </p:cNvPr>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10974" t="6470" r="11401" b="21278"/>
          <a:stretch/>
        </p:blipFill>
        <p:spPr>
          <a:xfrm>
            <a:off x="10797794" y="498348"/>
            <a:ext cx="768075" cy="714895"/>
          </a:xfrm>
          <a:prstGeom prst="rect">
            <a:avLst/>
          </a:prstGeom>
        </p:spPr>
      </p:pic>
    </p:spTree>
    <p:extLst>
      <p:ext uri="{BB962C8B-B14F-4D97-AF65-F5344CB8AC3E}">
        <p14:creationId xmlns:p14="http://schemas.microsoft.com/office/powerpoint/2010/main" val="1434378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flipH="1">
            <a:off x="2580868" y="0"/>
            <a:ext cx="9604907" cy="6409944"/>
          </a:xfrm>
        </p:spPr>
      </p:pic>
      <p:sp>
        <p:nvSpPr>
          <p:cNvPr id="6" name="Slide Number Placeholder 5"/>
          <p:cNvSpPr>
            <a:spLocks noGrp="1"/>
          </p:cNvSpPr>
          <p:nvPr>
            <p:ph type="sldNum" sz="quarter" idx="15"/>
          </p:nvPr>
        </p:nvSpPr>
        <p:spPr/>
        <p:txBody>
          <a:bodyPr/>
          <a:lstStyle/>
          <a:p>
            <a:fld id="{BABF4E83-61DB-418F-A99F-17BC9BB58EF6}" type="slidenum">
              <a:rPr lang="en-US" smtClean="0"/>
              <a:pPr/>
              <a:t>22</a:t>
            </a:fld>
            <a:endParaRPr lang="en-US"/>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50025" b="6533"/>
          <a:stretch/>
        </p:blipFill>
        <p:spPr>
          <a:xfrm>
            <a:off x="0" y="0"/>
            <a:ext cx="6092951" cy="6409944"/>
          </a:xfrm>
          <a:prstGeom prst="rect">
            <a:avLst/>
          </a:prstGeom>
          <a:noFill/>
          <a:ln>
            <a:noFill/>
          </a:ln>
        </p:spPr>
      </p:pic>
      <p:sp>
        <p:nvSpPr>
          <p:cNvPr id="3" name="Text Placeholder 2"/>
          <p:cNvSpPr>
            <a:spLocks noGrp="1"/>
          </p:cNvSpPr>
          <p:nvPr>
            <p:ph type="body" sz="quarter" idx="13"/>
          </p:nvPr>
        </p:nvSpPr>
        <p:spPr/>
        <p:txBody>
          <a:bodyPr/>
          <a:lstStyle/>
          <a:p>
            <a:r>
              <a:rPr lang="en-US" altLang="zh-CN" dirty="0"/>
              <a:t>I</a:t>
            </a:r>
            <a:r>
              <a:rPr lang="en-US" dirty="0"/>
              <a:t>nternational assessment</a:t>
            </a:r>
          </a:p>
          <a:p>
            <a:r>
              <a:rPr lang="en-US" altLang="zh-CN" dirty="0"/>
              <a:t>15-year-old</a:t>
            </a:r>
            <a:r>
              <a:rPr lang="zh-CN" altLang="en-US" dirty="0"/>
              <a:t> </a:t>
            </a:r>
            <a:r>
              <a:rPr lang="en-US" altLang="zh-CN" dirty="0"/>
              <a:t>students</a:t>
            </a:r>
          </a:p>
          <a:p>
            <a:r>
              <a:rPr lang="en-US" altLang="zh-CN" dirty="0"/>
              <a:t>R</a:t>
            </a:r>
            <a:r>
              <a:rPr lang="en-US" dirty="0"/>
              <a:t>eading, mathematics, science</a:t>
            </a:r>
            <a:r>
              <a:rPr lang="en-US" altLang="zh-CN" dirty="0"/>
              <a:t>,</a:t>
            </a:r>
            <a:r>
              <a:rPr lang="zh-CN" altLang="en-US" dirty="0"/>
              <a:t> </a:t>
            </a:r>
            <a:r>
              <a:rPr lang="en-US" dirty="0"/>
              <a:t>collaborative problem solving</a:t>
            </a:r>
            <a:r>
              <a:rPr lang="en-US" altLang="zh-CN" dirty="0"/>
              <a:t>,</a:t>
            </a:r>
            <a:r>
              <a:rPr lang="en-US" dirty="0"/>
              <a:t> and financial literacy</a:t>
            </a:r>
          </a:p>
          <a:p>
            <a:r>
              <a:rPr lang="en-US" altLang="zh-CN" dirty="0"/>
              <a:t>First</a:t>
            </a:r>
            <a:r>
              <a:rPr lang="zh-CN" altLang="en-US" dirty="0"/>
              <a:t> </a:t>
            </a:r>
            <a:r>
              <a:rPr lang="en-US" altLang="zh-CN" dirty="0"/>
              <a:t>conducted</a:t>
            </a:r>
            <a:r>
              <a:rPr lang="zh-CN" altLang="en-US" dirty="0"/>
              <a:t> </a:t>
            </a:r>
            <a:r>
              <a:rPr lang="en-US" altLang="zh-CN" dirty="0"/>
              <a:t>in</a:t>
            </a:r>
            <a:r>
              <a:rPr lang="zh-CN" altLang="en-US" dirty="0"/>
              <a:t> </a:t>
            </a:r>
            <a:r>
              <a:rPr lang="en-US" altLang="zh-CN" dirty="0"/>
              <a:t>2000</a:t>
            </a:r>
          </a:p>
          <a:p>
            <a:r>
              <a:rPr lang="en-US" altLang="zh-CN" dirty="0"/>
              <a:t>Latest</a:t>
            </a:r>
            <a:r>
              <a:rPr lang="zh-CN" altLang="en-US" dirty="0"/>
              <a:t> </a:t>
            </a:r>
            <a:r>
              <a:rPr lang="en-US" altLang="zh-CN" dirty="0"/>
              <a:t>cycle</a:t>
            </a:r>
            <a:r>
              <a:rPr lang="zh-CN" altLang="en-US" dirty="0"/>
              <a:t> </a:t>
            </a:r>
            <a:r>
              <a:rPr lang="en-US" altLang="zh-CN" dirty="0"/>
              <a:t>is</a:t>
            </a:r>
            <a:r>
              <a:rPr lang="zh-CN" altLang="en-US" dirty="0"/>
              <a:t> </a:t>
            </a:r>
            <a:r>
              <a:rPr lang="en-US" altLang="zh-CN" dirty="0"/>
              <a:t>PISA</a:t>
            </a:r>
            <a:r>
              <a:rPr lang="zh-CN" altLang="en-US" dirty="0"/>
              <a:t> </a:t>
            </a:r>
            <a:r>
              <a:rPr lang="en-US" altLang="zh-CN" dirty="0"/>
              <a:t>2015</a:t>
            </a:r>
            <a:endParaRPr lang="en-US" dirty="0"/>
          </a:p>
          <a:p>
            <a:endParaRPr lang="en-US" dirty="0"/>
          </a:p>
        </p:txBody>
      </p:sp>
      <p:sp>
        <p:nvSpPr>
          <p:cNvPr id="4" name="Title 3"/>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PISA?</a:t>
            </a:r>
            <a:endParaRPr lang="en-US" dirty="0"/>
          </a:p>
        </p:txBody>
      </p:sp>
      <p:graphicFrame>
        <p:nvGraphicFramePr>
          <p:cNvPr id="5" name="Diagram 4"/>
          <p:cNvGraphicFramePr/>
          <p:nvPr>
            <p:extLst>
              <p:ext uri="{D42A27DB-BD31-4B8C-83A1-F6EECF244321}">
                <p14:modId xmlns:p14="http://schemas.microsoft.com/office/powerpoint/2010/main" val="1986622992"/>
              </p:ext>
            </p:extLst>
          </p:nvPr>
        </p:nvGraphicFramePr>
        <p:xfrm>
          <a:off x="6529205" y="466165"/>
          <a:ext cx="2525148" cy="55401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8242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EADAF"/>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EADAF"/>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EADAF"/>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EADAF"/>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EADAF"/>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1B65A84F-64AB-684A-ACA5-8A7070AB32BA}"/>
                                            </p:graphicEl>
                                          </p:spTgt>
                                        </p:tgtEl>
                                        <p:attrNameLst>
                                          <p:attrName>style.visibility</p:attrName>
                                        </p:attrNameLst>
                                      </p:cBhvr>
                                      <p:to>
                                        <p:strVal val="visible"/>
                                      </p:to>
                                    </p:set>
                                    <p:animEffect transition="in" filter="fade">
                                      <p:cBhvr>
                                        <p:cTn id="32" dur="500"/>
                                        <p:tgtEl>
                                          <p:spTgt spid="5">
                                            <p:graphicEl>
                                              <a:dgm id="{1B65A84F-64AB-684A-ACA5-8A7070AB32B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D06D02BA-2CD7-8643-846F-C28DA31C3452}"/>
                                            </p:graphicEl>
                                          </p:spTgt>
                                        </p:tgtEl>
                                        <p:attrNameLst>
                                          <p:attrName>style.visibility</p:attrName>
                                        </p:attrNameLst>
                                      </p:cBhvr>
                                      <p:to>
                                        <p:strVal val="visible"/>
                                      </p:to>
                                    </p:set>
                                    <p:animEffect transition="in" filter="fade">
                                      <p:cBhvr>
                                        <p:cTn id="37" dur="500"/>
                                        <p:tgtEl>
                                          <p:spTgt spid="5">
                                            <p:graphicEl>
                                              <a:dgm id="{D06D02BA-2CD7-8643-846F-C28DA31C3452}"/>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graphicEl>
                                              <a:dgm id="{6A3393B0-AA76-A24F-BC62-5F080E36A646}"/>
                                            </p:graphicEl>
                                          </p:spTgt>
                                        </p:tgtEl>
                                        <p:attrNameLst>
                                          <p:attrName>style.visibility</p:attrName>
                                        </p:attrNameLst>
                                      </p:cBhvr>
                                      <p:to>
                                        <p:strVal val="visible"/>
                                      </p:to>
                                    </p:set>
                                    <p:animEffect transition="in" filter="fade">
                                      <p:cBhvr>
                                        <p:cTn id="40" dur="500"/>
                                        <p:tgtEl>
                                          <p:spTgt spid="5">
                                            <p:graphicEl>
                                              <a:dgm id="{6A3393B0-AA76-A24F-BC62-5F080E36A646}"/>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graphicEl>
                                              <a:dgm id="{1267DF56-E04B-2040-A838-99844FA4AA89}"/>
                                            </p:graphicEl>
                                          </p:spTgt>
                                        </p:tgtEl>
                                        <p:attrNameLst>
                                          <p:attrName>style.visibility</p:attrName>
                                        </p:attrNameLst>
                                      </p:cBhvr>
                                      <p:to>
                                        <p:strVal val="visible"/>
                                      </p:to>
                                    </p:set>
                                    <p:animEffect transition="in" filter="fade">
                                      <p:cBhvr>
                                        <p:cTn id="45" dur="500"/>
                                        <p:tgtEl>
                                          <p:spTgt spid="5">
                                            <p:graphicEl>
                                              <a:dgm id="{1267DF56-E04B-2040-A838-99844FA4AA89}"/>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graphicEl>
                                              <a:dgm id="{2A27A1AF-CE2D-CF45-B2AD-E6FB2B672D73}"/>
                                            </p:graphicEl>
                                          </p:spTgt>
                                        </p:tgtEl>
                                        <p:attrNameLst>
                                          <p:attrName>style.visibility</p:attrName>
                                        </p:attrNameLst>
                                      </p:cBhvr>
                                      <p:to>
                                        <p:strVal val="visible"/>
                                      </p:to>
                                    </p:set>
                                    <p:animEffect transition="in" filter="fade">
                                      <p:cBhvr>
                                        <p:cTn id="48" dur="500"/>
                                        <p:tgtEl>
                                          <p:spTgt spid="5">
                                            <p:graphicEl>
                                              <a:dgm id="{2A27A1AF-CE2D-CF45-B2AD-E6FB2B672D7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5" grpId="0"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27656-4F23-4FD0-8CD7-4AE83C8F6B0F}"/>
              </a:ext>
            </a:extLst>
          </p:cNvPr>
          <p:cNvSpPr>
            <a:spLocks noGrp="1"/>
          </p:cNvSpPr>
          <p:nvPr>
            <p:ph type="title"/>
          </p:nvPr>
        </p:nvSpPr>
        <p:spPr/>
        <p:txBody>
          <a:bodyPr/>
          <a:lstStyle/>
          <a:p>
            <a:r>
              <a:rPr lang="en-US" dirty="0"/>
              <a:t>Analysis tools and resources</a:t>
            </a:r>
          </a:p>
        </p:txBody>
      </p:sp>
      <p:sp>
        <p:nvSpPr>
          <p:cNvPr id="4" name="Slide Number Placeholder 3">
            <a:extLst>
              <a:ext uri="{FF2B5EF4-FFF2-40B4-BE49-F238E27FC236}">
                <a16:creationId xmlns:a16="http://schemas.microsoft.com/office/drawing/2014/main" id="{4A1B74A8-1C8F-402F-9644-C87FAA2622EE}"/>
              </a:ext>
            </a:extLst>
          </p:cNvPr>
          <p:cNvSpPr>
            <a:spLocks noGrp="1"/>
          </p:cNvSpPr>
          <p:nvPr>
            <p:ph type="sldNum" sz="quarter" idx="14"/>
          </p:nvPr>
        </p:nvSpPr>
        <p:spPr/>
        <p:txBody>
          <a:bodyPr/>
          <a:lstStyle/>
          <a:p>
            <a:fld id="{99A20822-4A49-4D36-86E3-300BA48D3F00}" type="slidenum">
              <a:rPr lang="en-US" smtClean="0"/>
              <a:pPr/>
              <a:t>23</a:t>
            </a:fld>
            <a:endParaRPr lang="en-US" dirty="0"/>
          </a:p>
        </p:txBody>
      </p:sp>
      <p:pic>
        <p:nvPicPr>
          <p:cNvPr id="2" name="Picture 1"/>
          <p:cNvPicPr>
            <a:picLocks noChangeAspect="1"/>
          </p:cNvPicPr>
          <p:nvPr/>
        </p:nvPicPr>
        <p:blipFill>
          <a:blip r:embed="rId3"/>
          <a:stretch>
            <a:fillRect/>
          </a:stretch>
        </p:blipFill>
        <p:spPr>
          <a:xfrm>
            <a:off x="4473154" y="1356851"/>
            <a:ext cx="3306652" cy="4687099"/>
          </a:xfrm>
          <a:prstGeom prst="rect">
            <a:avLst/>
          </a:prstGeom>
        </p:spPr>
      </p:pic>
      <p:pic>
        <p:nvPicPr>
          <p:cNvPr id="5" name="Picture 4"/>
          <p:cNvPicPr>
            <a:picLocks noChangeAspect="1"/>
          </p:cNvPicPr>
          <p:nvPr/>
        </p:nvPicPr>
        <p:blipFill>
          <a:blip r:embed="rId4"/>
          <a:stretch>
            <a:fillRect/>
          </a:stretch>
        </p:blipFill>
        <p:spPr>
          <a:xfrm>
            <a:off x="7968251" y="1264877"/>
            <a:ext cx="3827509" cy="5030918"/>
          </a:xfrm>
          <a:prstGeom prst="rect">
            <a:avLst/>
          </a:prstGeom>
        </p:spPr>
      </p:pic>
      <p:pic>
        <p:nvPicPr>
          <p:cNvPr id="8" name="Picture 7"/>
          <p:cNvPicPr>
            <a:picLocks noChangeAspect="1"/>
          </p:cNvPicPr>
          <p:nvPr/>
        </p:nvPicPr>
        <p:blipFill>
          <a:blip r:embed="rId5"/>
          <a:stretch>
            <a:fillRect/>
          </a:stretch>
        </p:blipFill>
        <p:spPr>
          <a:xfrm>
            <a:off x="396241" y="1356851"/>
            <a:ext cx="3924510" cy="4846971"/>
          </a:xfrm>
          <a:prstGeom prst="rect">
            <a:avLst/>
          </a:prstGeom>
        </p:spPr>
      </p:pic>
    </p:spTree>
    <p:extLst>
      <p:ext uri="{BB962C8B-B14F-4D97-AF65-F5344CB8AC3E}">
        <p14:creationId xmlns:p14="http://schemas.microsoft.com/office/powerpoint/2010/main" val="1380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Research Question 1</a:t>
            </a:r>
            <a:endParaRPr lang="en-US" dirty="0"/>
          </a:p>
        </p:txBody>
      </p:sp>
      <p:sp>
        <p:nvSpPr>
          <p:cNvPr id="3" name="Text Placeholder 2"/>
          <p:cNvSpPr>
            <a:spLocks noGrp="1"/>
          </p:cNvSpPr>
          <p:nvPr>
            <p:ph type="body" sz="quarter" idx="13"/>
          </p:nvPr>
        </p:nvSpPr>
        <p:spPr/>
        <p:txBody>
          <a:bodyPr>
            <a:normAutofit/>
          </a:bodyPr>
          <a:lstStyle/>
          <a:p>
            <a:r>
              <a:rPr lang="en-US" sz="3200" b="1" dirty="0"/>
              <a:t>How do students respond to real and pseudo mathematical concepts?</a:t>
            </a:r>
            <a:endParaRPr lang="en-US" sz="3200" dirty="0"/>
          </a:p>
        </p:txBody>
      </p:sp>
      <p:sp>
        <p:nvSpPr>
          <p:cNvPr id="5" name="Slide Number Placeholder 4"/>
          <p:cNvSpPr>
            <a:spLocks noGrp="1"/>
          </p:cNvSpPr>
          <p:nvPr>
            <p:ph type="sldNum" sz="quarter" idx="15"/>
          </p:nvPr>
        </p:nvSpPr>
        <p:spPr/>
        <p:txBody>
          <a:bodyPr/>
          <a:lstStyle/>
          <a:p>
            <a:fld id="{99A20822-4A49-4D36-86E3-300BA48D3F00}" type="slidenum">
              <a:rPr lang="en-US" smtClean="0">
                <a:solidFill>
                  <a:srgbClr val="FFFFFF"/>
                </a:solidFill>
              </a:rPr>
              <a:pPr/>
              <a:t>24</a:t>
            </a:fld>
            <a:endParaRPr lang="en-US" dirty="0">
              <a:solidFill>
                <a:srgbClr val="FFFFFF"/>
              </a:solidFill>
            </a:endParaRPr>
          </a:p>
        </p:txBody>
      </p:sp>
      <p:pic>
        <p:nvPicPr>
          <p:cNvPr id="8" name="Content Placeholder 7"/>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36068" r="752"/>
          <a:stretch/>
        </p:blipFill>
        <p:spPr>
          <a:xfrm>
            <a:off x="6095999" y="0"/>
            <a:ext cx="6096001" cy="6415314"/>
          </a:xfrm>
        </p:spPr>
      </p:pic>
      <p:pic>
        <p:nvPicPr>
          <p:cNvPr id="7" name="Picture 6">
            <a:extLst>
              <a:ext uri="{FF2B5EF4-FFF2-40B4-BE49-F238E27FC236}">
                <a16:creationId xmlns:a16="http://schemas.microsoft.com/office/drawing/2014/main" id="{5E1F6B1F-1359-4B46-B7FC-58D2B37FF08E}"/>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21568" r="21446" b="15434"/>
          <a:stretch/>
        </p:blipFill>
        <p:spPr>
          <a:xfrm>
            <a:off x="4323011" y="4120060"/>
            <a:ext cx="1572016" cy="2332832"/>
          </a:xfrm>
          <a:prstGeom prst="rect">
            <a:avLst/>
          </a:prstGeom>
        </p:spPr>
      </p:pic>
    </p:spTree>
    <p:extLst>
      <p:ext uri="{BB962C8B-B14F-4D97-AF65-F5344CB8AC3E}">
        <p14:creationId xmlns:p14="http://schemas.microsoft.com/office/powerpoint/2010/main" val="371769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C94503-C2D6-4388-8FDC-B1C8F42C69B8}"/>
              </a:ext>
            </a:extLst>
          </p:cNvPr>
          <p:cNvSpPr>
            <a:spLocks noGrp="1"/>
          </p:cNvSpPr>
          <p:nvPr>
            <p:ph type="title"/>
          </p:nvPr>
        </p:nvSpPr>
        <p:spPr>
          <a:xfrm>
            <a:off x="215900" y="22352"/>
            <a:ext cx="11338560" cy="676148"/>
          </a:xfrm>
        </p:spPr>
        <p:txBody>
          <a:bodyPr>
            <a:normAutofit/>
          </a:bodyPr>
          <a:lstStyle/>
          <a:p>
            <a:r>
              <a:rPr lang="en-US" dirty="0"/>
              <a:t>Students’ responses by all 64 education systems</a:t>
            </a:r>
          </a:p>
        </p:txBody>
      </p:sp>
      <p:sp>
        <p:nvSpPr>
          <p:cNvPr id="4" name="Slide Number Placeholder 3">
            <a:extLst>
              <a:ext uri="{FF2B5EF4-FFF2-40B4-BE49-F238E27FC236}">
                <a16:creationId xmlns:a16="http://schemas.microsoft.com/office/drawing/2014/main" id="{1ADCE1B6-D965-47FD-89E5-5D0B6BF8A174}"/>
              </a:ext>
            </a:extLst>
          </p:cNvPr>
          <p:cNvSpPr>
            <a:spLocks noGrp="1"/>
          </p:cNvSpPr>
          <p:nvPr>
            <p:ph type="sldNum" sz="quarter" idx="14"/>
          </p:nvPr>
        </p:nvSpPr>
        <p:spPr/>
        <p:txBody>
          <a:bodyPr/>
          <a:lstStyle/>
          <a:p>
            <a:fld id="{99A20822-4A49-4D36-86E3-300BA48D3F00}" type="slidenum">
              <a:rPr lang="en-US" smtClean="0"/>
              <a:pPr/>
              <a:t>25</a:t>
            </a:fld>
            <a:endParaRPr lang="en-US" dirty="0"/>
          </a:p>
        </p:txBody>
      </p:sp>
      <p:graphicFrame>
        <p:nvGraphicFramePr>
          <p:cNvPr id="12" name="Chart 11">
            <a:extLst>
              <a:ext uri="{FF2B5EF4-FFF2-40B4-BE49-F238E27FC236}">
                <a16:creationId xmlns:a16="http://schemas.microsoft.com/office/drawing/2014/main" id="{F3479782-1959-4D31-98DB-2746BA145185}"/>
              </a:ext>
            </a:extLst>
          </p:cNvPr>
          <p:cNvGraphicFramePr>
            <a:graphicFrameLocks/>
          </p:cNvGraphicFramePr>
          <p:nvPr>
            <p:extLst>
              <p:ext uri="{D42A27DB-BD31-4B8C-83A1-F6EECF244321}">
                <p14:modId xmlns:p14="http://schemas.microsoft.com/office/powerpoint/2010/main" val="1646454266"/>
              </p:ext>
            </p:extLst>
          </p:nvPr>
        </p:nvGraphicFramePr>
        <p:xfrm>
          <a:off x="215900" y="920404"/>
          <a:ext cx="11700291" cy="5915243"/>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a:extLst>
              <a:ext uri="{FF2B5EF4-FFF2-40B4-BE49-F238E27FC236}">
                <a16:creationId xmlns:a16="http://schemas.microsoft.com/office/drawing/2014/main" id="{6A5815FF-D113-4378-9049-8E6B312AFCFF}"/>
              </a:ext>
            </a:extLst>
          </p:cNvPr>
          <p:cNvCxnSpPr>
            <a:cxnSpLocks/>
          </p:cNvCxnSpPr>
          <p:nvPr/>
        </p:nvCxnSpPr>
        <p:spPr>
          <a:xfrm flipV="1">
            <a:off x="6413055" y="676512"/>
            <a:ext cx="0" cy="5416725"/>
          </a:xfrm>
          <a:prstGeom prst="line">
            <a:avLst/>
          </a:prstGeom>
          <a:ln w="31750">
            <a:prstDash val="solid"/>
          </a:ln>
        </p:spPr>
        <p:style>
          <a:lnRef idx="1">
            <a:schemeClr val="accent1"/>
          </a:lnRef>
          <a:fillRef idx="0">
            <a:schemeClr val="accent1"/>
          </a:fillRef>
          <a:effectRef idx="0">
            <a:schemeClr val="accent1"/>
          </a:effectRef>
          <a:fontRef idx="minor">
            <a:schemeClr val="tx1"/>
          </a:fontRef>
        </p:style>
      </p:cxnSp>
      <p:sp>
        <p:nvSpPr>
          <p:cNvPr id="18" name="Rectangle: Diagonal Corners Rounded 17">
            <a:extLst>
              <a:ext uri="{FF2B5EF4-FFF2-40B4-BE49-F238E27FC236}">
                <a16:creationId xmlns:a16="http://schemas.microsoft.com/office/drawing/2014/main" id="{8727B38F-92FA-4672-88EB-1D62B09C075C}"/>
              </a:ext>
            </a:extLst>
          </p:cNvPr>
          <p:cNvSpPr/>
          <p:nvPr/>
        </p:nvSpPr>
        <p:spPr>
          <a:xfrm>
            <a:off x="3543752" y="687211"/>
            <a:ext cx="2810436" cy="229938"/>
          </a:xfrm>
          <a:prstGeom prst="round2Diag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Exponential Function (real) </a:t>
            </a:r>
          </a:p>
        </p:txBody>
      </p:sp>
      <p:sp>
        <p:nvSpPr>
          <p:cNvPr id="21" name="Rectangle: Diagonal Corners Rounded 20">
            <a:extLst>
              <a:ext uri="{FF2B5EF4-FFF2-40B4-BE49-F238E27FC236}">
                <a16:creationId xmlns:a16="http://schemas.microsoft.com/office/drawing/2014/main" id="{FE6FF6A9-31B5-45E0-80E6-EF8A775976E3}"/>
              </a:ext>
            </a:extLst>
          </p:cNvPr>
          <p:cNvSpPr/>
          <p:nvPr/>
        </p:nvSpPr>
        <p:spPr>
          <a:xfrm>
            <a:off x="6471923" y="676512"/>
            <a:ext cx="2810436" cy="229938"/>
          </a:xfrm>
          <a:prstGeom prst="round2Diag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Proper Number  (pseudo)</a:t>
            </a:r>
          </a:p>
        </p:txBody>
      </p:sp>
    </p:spTree>
    <p:extLst>
      <p:ext uri="{BB962C8B-B14F-4D97-AF65-F5344CB8AC3E}">
        <p14:creationId xmlns:p14="http://schemas.microsoft.com/office/powerpoint/2010/main" val="344228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35" presetClass="path" presetSubtype="0" accel="50000" decel="50000" fill="hold" grpId="0" nodeType="withEffect">
                                  <p:stCondLst>
                                    <p:cond delay="0"/>
                                  </p:stCondLst>
                                  <p:childTnLst>
                                    <p:animMotion origin="layout" path="M 6.25E-7 1.85185E-6 L -0.09844 -0.00023 " pathEditMode="relative" rAng="0" ptsTypes="AA">
                                      <p:cBhvr>
                                        <p:cTn id="14" dur="1000" fill="hold"/>
                                        <p:tgtEl>
                                          <p:spTgt spid="18"/>
                                        </p:tgtEl>
                                        <p:attrNameLst>
                                          <p:attrName>ppt_x</p:attrName>
                                          <p:attrName>ppt_y</p:attrName>
                                        </p:attrNameLst>
                                      </p:cBhvr>
                                      <p:rCtr x="-4922" y="-2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63" presetClass="path" presetSubtype="0" accel="50000" decel="50000" fill="hold" grpId="0" nodeType="withEffect">
                                  <p:stCondLst>
                                    <p:cond delay="0"/>
                                  </p:stCondLst>
                                  <p:childTnLst>
                                    <p:animMotion origin="layout" path="M -3.75E-6 2.22222E-6 L 0.0961 2.22222E-6 " pathEditMode="relative" rAng="0" ptsTypes="AA">
                                      <p:cBhvr>
                                        <p:cTn id="20" dur="1000" fill="hold"/>
                                        <p:tgtEl>
                                          <p:spTgt spid="21"/>
                                        </p:tgtEl>
                                        <p:attrNameLst>
                                          <p:attrName>ppt_x</p:attrName>
                                          <p:attrName>ppt_y</p:attrName>
                                        </p:attrNameLst>
                                      </p:cBhvr>
                                      <p:rCtr x="4805" y="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8" grpId="0" animBg="1"/>
      <p:bldP spid="18" grpId="1" animBg="1"/>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Research Question 2</a:t>
            </a:r>
            <a:endParaRPr lang="en-US" dirty="0"/>
          </a:p>
        </p:txBody>
      </p:sp>
      <p:sp>
        <p:nvSpPr>
          <p:cNvPr id="3" name="Text Placeholder 2"/>
          <p:cNvSpPr>
            <a:spLocks noGrp="1"/>
          </p:cNvSpPr>
          <p:nvPr>
            <p:ph type="body" sz="quarter" idx="13"/>
          </p:nvPr>
        </p:nvSpPr>
        <p:spPr/>
        <p:txBody>
          <a:bodyPr>
            <a:normAutofit/>
          </a:bodyPr>
          <a:lstStyle/>
          <a:p>
            <a:r>
              <a:rPr lang="en-US" sz="3200" b="1" dirty="0"/>
              <a:t>What percentage of students are identified as over claimers in each education system?</a:t>
            </a:r>
            <a:endParaRPr lang="en-US" sz="3200" dirty="0"/>
          </a:p>
        </p:txBody>
      </p:sp>
      <p:pic>
        <p:nvPicPr>
          <p:cNvPr id="6" name="Content Placeholder 5"/>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11102" r="29693"/>
          <a:stretch/>
        </p:blipFill>
        <p:spPr>
          <a:xfrm>
            <a:off x="0" y="0"/>
            <a:ext cx="6099175" cy="6412340"/>
          </a:xfrm>
        </p:spPr>
      </p:pic>
      <p:sp>
        <p:nvSpPr>
          <p:cNvPr id="5" name="Slide Number Placeholder 4"/>
          <p:cNvSpPr>
            <a:spLocks noGrp="1"/>
          </p:cNvSpPr>
          <p:nvPr>
            <p:ph type="sldNum" sz="quarter" idx="15"/>
          </p:nvPr>
        </p:nvSpPr>
        <p:spPr/>
        <p:txBody>
          <a:bodyPr/>
          <a:lstStyle/>
          <a:p>
            <a:fld id="{99A20822-4A49-4D36-86E3-300BA48D3F00}" type="slidenum">
              <a:rPr lang="en-US" smtClean="0">
                <a:solidFill>
                  <a:srgbClr val="FFFFFF"/>
                </a:solidFill>
              </a:rPr>
              <a:pPr/>
              <a:t>26</a:t>
            </a:fld>
            <a:endParaRPr lang="en-US" dirty="0">
              <a:solidFill>
                <a:srgbClr val="FFFFFF"/>
              </a:solidFill>
            </a:endParaRPr>
          </a:p>
        </p:txBody>
      </p:sp>
      <p:pic>
        <p:nvPicPr>
          <p:cNvPr id="8" name="Picture 7">
            <a:extLst>
              <a:ext uri="{FF2B5EF4-FFF2-40B4-BE49-F238E27FC236}">
                <a16:creationId xmlns:a16="http://schemas.microsoft.com/office/drawing/2014/main" id="{21C94017-3446-4220-97A4-158483C1D779}"/>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21568" r="21446" b="15434"/>
          <a:stretch/>
        </p:blipFill>
        <p:spPr>
          <a:xfrm>
            <a:off x="10110035" y="4117086"/>
            <a:ext cx="1572016" cy="2332832"/>
          </a:xfrm>
          <a:prstGeom prst="rect">
            <a:avLst/>
          </a:prstGeom>
        </p:spPr>
      </p:pic>
    </p:spTree>
    <p:extLst>
      <p:ext uri="{BB962C8B-B14F-4D97-AF65-F5344CB8AC3E}">
        <p14:creationId xmlns:p14="http://schemas.microsoft.com/office/powerpoint/2010/main" val="131072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DCE1B6-D965-47FD-89E5-5D0B6BF8A174}"/>
              </a:ext>
            </a:extLst>
          </p:cNvPr>
          <p:cNvSpPr>
            <a:spLocks noGrp="1"/>
          </p:cNvSpPr>
          <p:nvPr>
            <p:ph type="sldNum" sz="quarter" idx="14"/>
          </p:nvPr>
        </p:nvSpPr>
        <p:spPr/>
        <p:txBody>
          <a:bodyPr/>
          <a:lstStyle/>
          <a:p>
            <a:fld id="{99A20822-4A49-4D36-86E3-300BA48D3F00}" type="slidenum">
              <a:rPr lang="en-US" smtClean="0"/>
              <a:pPr/>
              <a:t>27</a:t>
            </a:fld>
            <a:endParaRPr lang="en-US" dirty="0"/>
          </a:p>
        </p:txBody>
      </p:sp>
      <p:graphicFrame>
        <p:nvGraphicFramePr>
          <p:cNvPr id="11" name="Chart 10">
            <a:extLst>
              <a:ext uri="{FF2B5EF4-FFF2-40B4-BE49-F238E27FC236}">
                <a16:creationId xmlns:a16="http://schemas.microsoft.com/office/drawing/2014/main" id="{A7617D16-A019-429D-8DE4-84BA794F18C0}"/>
              </a:ext>
            </a:extLst>
          </p:cNvPr>
          <p:cNvGraphicFramePr>
            <a:graphicFrameLocks/>
          </p:cNvGraphicFramePr>
          <p:nvPr>
            <p:extLst>
              <p:ext uri="{D42A27DB-BD31-4B8C-83A1-F6EECF244321}">
                <p14:modId xmlns:p14="http://schemas.microsoft.com/office/powerpoint/2010/main" val="2464181555"/>
              </p:ext>
            </p:extLst>
          </p:nvPr>
        </p:nvGraphicFramePr>
        <p:xfrm>
          <a:off x="457200" y="284205"/>
          <a:ext cx="11458992" cy="6573796"/>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9CC94503-C2D6-4388-8FDC-B1C8F42C69B8}"/>
              </a:ext>
            </a:extLst>
          </p:cNvPr>
          <p:cNvSpPr>
            <a:spLocks noGrp="1"/>
          </p:cNvSpPr>
          <p:nvPr>
            <p:ph type="title"/>
          </p:nvPr>
        </p:nvSpPr>
        <p:spPr>
          <a:xfrm>
            <a:off x="457200" y="0"/>
            <a:ext cx="11338560" cy="407773"/>
          </a:xfrm>
        </p:spPr>
        <p:txBody>
          <a:bodyPr>
            <a:noAutofit/>
          </a:bodyPr>
          <a:lstStyle/>
          <a:p>
            <a:r>
              <a:rPr lang="en-US" sz="2400" dirty="0"/>
              <a:t>Percentage distribution of students based on response style – 64 education systems</a:t>
            </a:r>
          </a:p>
        </p:txBody>
      </p:sp>
    </p:spTree>
    <p:extLst>
      <p:ext uri="{BB962C8B-B14F-4D97-AF65-F5344CB8AC3E}">
        <p14:creationId xmlns:p14="http://schemas.microsoft.com/office/powerpoint/2010/main" val="2246131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Research Question 3</a:t>
            </a:r>
            <a:endParaRPr lang="en-US" dirty="0"/>
          </a:p>
        </p:txBody>
      </p:sp>
      <p:sp>
        <p:nvSpPr>
          <p:cNvPr id="3" name="Text Placeholder 2"/>
          <p:cNvSpPr>
            <a:spLocks noGrp="1"/>
          </p:cNvSpPr>
          <p:nvPr>
            <p:ph type="body" sz="quarter" idx="13"/>
          </p:nvPr>
        </p:nvSpPr>
        <p:spPr/>
        <p:txBody>
          <a:bodyPr>
            <a:normAutofit/>
          </a:bodyPr>
          <a:lstStyle/>
          <a:p>
            <a:r>
              <a:rPr lang="en-US" sz="3200" b="1" dirty="0"/>
              <a:t>What is the relationship between students’ response patterns and their mathematics performance?</a:t>
            </a:r>
            <a:endParaRPr lang="en-US" sz="3200" dirty="0"/>
          </a:p>
        </p:txBody>
      </p:sp>
      <p:sp>
        <p:nvSpPr>
          <p:cNvPr id="5" name="Slide Number Placeholder 4"/>
          <p:cNvSpPr>
            <a:spLocks noGrp="1"/>
          </p:cNvSpPr>
          <p:nvPr>
            <p:ph type="sldNum" sz="quarter" idx="15"/>
          </p:nvPr>
        </p:nvSpPr>
        <p:spPr/>
        <p:txBody>
          <a:bodyPr/>
          <a:lstStyle/>
          <a:p>
            <a:fld id="{99A20822-4A49-4D36-86E3-300BA48D3F00}" type="slidenum">
              <a:rPr lang="en-US" smtClean="0">
                <a:solidFill>
                  <a:srgbClr val="FFFFFF"/>
                </a:solidFill>
              </a:rPr>
              <a:pPr/>
              <a:t>28</a:t>
            </a:fld>
            <a:endParaRPr lang="en-US" dirty="0">
              <a:solidFill>
                <a:srgbClr val="FFFFFF"/>
              </a:solidFill>
            </a:endParaRPr>
          </a:p>
        </p:txBody>
      </p:sp>
      <p:pic>
        <p:nvPicPr>
          <p:cNvPr id="6" name="Content Placeholder 5"/>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17921"/>
          <a:stretch/>
        </p:blipFill>
        <p:spPr>
          <a:xfrm>
            <a:off x="6076950" y="0"/>
            <a:ext cx="6115051" cy="6439354"/>
          </a:xfrm>
        </p:spPr>
      </p:pic>
      <p:pic>
        <p:nvPicPr>
          <p:cNvPr id="8" name="Picture 7">
            <a:extLst>
              <a:ext uri="{FF2B5EF4-FFF2-40B4-BE49-F238E27FC236}">
                <a16:creationId xmlns:a16="http://schemas.microsoft.com/office/drawing/2014/main" id="{09DA835A-8828-4420-B86E-5C7E48CC53AC}"/>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21568" r="21446" b="15434"/>
          <a:stretch/>
        </p:blipFill>
        <p:spPr>
          <a:xfrm>
            <a:off x="4323011" y="4120060"/>
            <a:ext cx="1572016" cy="2332832"/>
          </a:xfrm>
          <a:prstGeom prst="rect">
            <a:avLst/>
          </a:prstGeom>
        </p:spPr>
      </p:pic>
    </p:spTree>
    <p:extLst>
      <p:ext uri="{BB962C8B-B14F-4D97-AF65-F5344CB8AC3E}">
        <p14:creationId xmlns:p14="http://schemas.microsoft.com/office/powerpoint/2010/main" val="205907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C94503-C2D6-4388-8FDC-B1C8F42C69B8}"/>
              </a:ext>
            </a:extLst>
          </p:cNvPr>
          <p:cNvSpPr>
            <a:spLocks noGrp="1"/>
          </p:cNvSpPr>
          <p:nvPr>
            <p:ph type="title"/>
          </p:nvPr>
        </p:nvSpPr>
        <p:spPr>
          <a:xfrm>
            <a:off x="457200" y="0"/>
            <a:ext cx="11338560" cy="506627"/>
          </a:xfrm>
        </p:spPr>
        <p:txBody>
          <a:bodyPr>
            <a:normAutofit fontScale="90000"/>
          </a:bodyPr>
          <a:lstStyle/>
          <a:p>
            <a:r>
              <a:rPr lang="en-US" dirty="0"/>
              <a:t>PISA mathematics score by student groups – 64 education systems</a:t>
            </a:r>
          </a:p>
        </p:txBody>
      </p:sp>
      <p:sp>
        <p:nvSpPr>
          <p:cNvPr id="4" name="Slide Number Placeholder 3">
            <a:extLst>
              <a:ext uri="{FF2B5EF4-FFF2-40B4-BE49-F238E27FC236}">
                <a16:creationId xmlns:a16="http://schemas.microsoft.com/office/drawing/2014/main" id="{1ADCE1B6-D965-47FD-89E5-5D0B6BF8A174}"/>
              </a:ext>
            </a:extLst>
          </p:cNvPr>
          <p:cNvSpPr>
            <a:spLocks noGrp="1"/>
          </p:cNvSpPr>
          <p:nvPr>
            <p:ph type="sldNum" sz="quarter" idx="14"/>
          </p:nvPr>
        </p:nvSpPr>
        <p:spPr/>
        <p:txBody>
          <a:bodyPr/>
          <a:lstStyle/>
          <a:p>
            <a:fld id="{99A20822-4A49-4D36-86E3-300BA48D3F00}" type="slidenum">
              <a:rPr lang="en-US" smtClean="0"/>
              <a:pPr/>
              <a:t>29</a:t>
            </a:fld>
            <a:endParaRPr lang="en-US" dirty="0"/>
          </a:p>
        </p:txBody>
      </p:sp>
      <p:pic>
        <p:nvPicPr>
          <p:cNvPr id="42" name="Picture 41">
            <a:extLst>
              <a:ext uri="{FF2B5EF4-FFF2-40B4-BE49-F238E27FC236}">
                <a16:creationId xmlns:a16="http://schemas.microsoft.com/office/drawing/2014/main" id="{25268BDB-501F-4625-9115-1D9430200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06627"/>
            <a:ext cx="11458992" cy="6351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3931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11338560" cy="714895"/>
          </a:xfrm>
        </p:spPr>
        <p:txBody>
          <a:bodyPr/>
          <a:lstStyle/>
          <a:p>
            <a:r>
              <a:rPr lang="en-US" dirty="0"/>
              <a:t>Introduction</a:t>
            </a:r>
          </a:p>
        </p:txBody>
      </p:sp>
      <p:sp>
        <p:nvSpPr>
          <p:cNvPr id="3" name="Content Placeholder 2"/>
          <p:cNvSpPr>
            <a:spLocks noGrp="1"/>
          </p:cNvSpPr>
          <p:nvPr>
            <p:ph sz="half" idx="1"/>
          </p:nvPr>
        </p:nvSpPr>
        <p:spPr>
          <a:xfrm>
            <a:off x="1761565" y="714895"/>
            <a:ext cx="9593621" cy="5699352"/>
          </a:xfrm>
        </p:spPr>
        <p:txBody>
          <a:bodyPr>
            <a:noAutofit/>
          </a:bodyPr>
          <a:lstStyle/>
          <a:p>
            <a:pPr marL="0" indent="0">
              <a:buNone/>
            </a:pPr>
            <a:r>
              <a:rPr lang="en-US" sz="2200" dirty="0">
                <a:solidFill>
                  <a:schemeClr val="tx2"/>
                </a:solidFill>
              </a:rPr>
              <a:t>The self-reported Likert scale is commonly used in social science studies, including the Program for International Student Assessment (PISA) </a:t>
            </a:r>
            <a:r>
              <a:rPr lang="en-US" sz="1800" dirty="0"/>
              <a:t>(Beaton et al., 2000; Haahr et al., 2005; Loveless 2017; Thomson, </a:t>
            </a:r>
            <a:r>
              <a:rPr lang="en-US" sz="1800" dirty="0" err="1"/>
              <a:t>Bortoli</a:t>
            </a:r>
            <a:r>
              <a:rPr lang="en-US" sz="1800" dirty="0"/>
              <a:t> and Underwood 2017)</a:t>
            </a:r>
          </a:p>
          <a:p>
            <a:pPr marL="0" indent="0">
              <a:buNone/>
            </a:pPr>
            <a:r>
              <a:rPr lang="en-US" sz="2200" dirty="0">
                <a:solidFill>
                  <a:schemeClr val="tx2"/>
                </a:solidFill>
              </a:rPr>
              <a:t>However, there are many challenges facing self-reported Likert scale data </a:t>
            </a:r>
            <a:r>
              <a:rPr lang="en-US" sz="1800" dirty="0"/>
              <a:t>(</a:t>
            </a:r>
            <a:r>
              <a:rPr lang="en-US" sz="1800" dirty="0" err="1"/>
              <a:t>Paulhus</a:t>
            </a:r>
            <a:r>
              <a:rPr lang="en-US" sz="1800" dirty="0"/>
              <a:t> 2002; Buckley 2009; </a:t>
            </a:r>
            <a:r>
              <a:rPr lang="en-US" sz="1800" dirty="0" err="1"/>
              <a:t>Ludeke</a:t>
            </a:r>
            <a:r>
              <a:rPr lang="en-US" sz="1800" dirty="0"/>
              <a:t>, Weisberg and DeYoung 2013; </a:t>
            </a:r>
            <a:r>
              <a:rPr lang="en-US" sz="1800" dirty="0" err="1"/>
              <a:t>Ludeke</a:t>
            </a:r>
            <a:r>
              <a:rPr lang="en-US" sz="1800" dirty="0"/>
              <a:t> and </a:t>
            </a:r>
            <a:r>
              <a:rPr lang="en-US" sz="1800" dirty="0" err="1"/>
              <a:t>Makransky</a:t>
            </a:r>
            <a:r>
              <a:rPr lang="en-US" sz="1800" dirty="0"/>
              <a:t> 2015)</a:t>
            </a:r>
            <a:endParaRPr lang="en-US" dirty="0"/>
          </a:p>
          <a:p>
            <a:pPr marL="0" indent="0">
              <a:buNone/>
            </a:pPr>
            <a:r>
              <a:rPr lang="en-US" sz="2200" dirty="0">
                <a:solidFill>
                  <a:schemeClr val="tx2"/>
                </a:solidFill>
              </a:rPr>
              <a:t>The “</a:t>
            </a:r>
            <a:r>
              <a:rPr lang="en-US" sz="2200" dirty="0" err="1">
                <a:solidFill>
                  <a:schemeClr val="tx2"/>
                </a:solidFill>
              </a:rPr>
              <a:t>Overclaiming</a:t>
            </a:r>
            <a:r>
              <a:rPr lang="en-US" sz="2200" dirty="0">
                <a:solidFill>
                  <a:schemeClr val="tx2"/>
                </a:solidFill>
              </a:rPr>
              <a:t> Technique”</a:t>
            </a:r>
            <a:r>
              <a:rPr lang="en-US" sz="2000" dirty="0"/>
              <a:t> </a:t>
            </a:r>
            <a:r>
              <a:rPr lang="en-US" sz="1800" dirty="0"/>
              <a:t>(</a:t>
            </a:r>
            <a:r>
              <a:rPr lang="en-US" sz="1800" dirty="0" err="1"/>
              <a:t>Paulhus</a:t>
            </a:r>
            <a:r>
              <a:rPr lang="en-US" sz="1800" dirty="0"/>
              <a:t>, et al, 2003) </a:t>
            </a:r>
            <a:r>
              <a:rPr lang="en-US" sz="2200" dirty="0">
                <a:solidFill>
                  <a:schemeClr val="tx2"/>
                </a:solidFill>
              </a:rPr>
              <a:t>is one of the efforts to address the challenges, though it has not received much research attention</a:t>
            </a:r>
          </a:p>
          <a:p>
            <a:pPr lvl="1"/>
            <a:r>
              <a:rPr lang="en-US" sz="2200" dirty="0">
                <a:solidFill>
                  <a:schemeClr val="tx2"/>
                </a:solidFill>
              </a:rPr>
              <a:t>No previous studies have examined background questions at the item level or identified student subgroups who tend to overclaim</a:t>
            </a:r>
          </a:p>
          <a:p>
            <a:pPr lvl="1"/>
            <a:r>
              <a:rPr lang="en-US" sz="2200" dirty="0">
                <a:solidFill>
                  <a:schemeClr val="tx2"/>
                </a:solidFill>
              </a:rPr>
              <a:t>A lot of validity and reliability studies on the assessment items but less on the background questionnaire items</a:t>
            </a:r>
          </a:p>
        </p:txBody>
      </p:sp>
      <p:sp>
        <p:nvSpPr>
          <p:cNvPr id="5" name="Slide Number Placeholder 4"/>
          <p:cNvSpPr>
            <a:spLocks noGrp="1"/>
          </p:cNvSpPr>
          <p:nvPr>
            <p:ph type="sldNum" sz="quarter" idx="12"/>
          </p:nvPr>
        </p:nvSpPr>
        <p:spPr/>
        <p:txBody>
          <a:bodyPr/>
          <a:lstStyle/>
          <a:p>
            <a:fld id="{BABF4E83-61DB-418F-A99F-17BC9BB58EF6}" type="slidenum">
              <a:rPr lang="en-US" smtClean="0"/>
              <a:t>3</a:t>
            </a:fld>
            <a:endParaRPr lang="en-US" dirty="0"/>
          </a:p>
        </p:txBody>
      </p:sp>
      <p:pic>
        <p:nvPicPr>
          <p:cNvPr id="8" name="Picture 7">
            <a:extLst>
              <a:ext uri="{FF2B5EF4-FFF2-40B4-BE49-F238E27FC236}">
                <a16:creationId xmlns:a16="http://schemas.microsoft.com/office/drawing/2014/main" id="{9CCB4493-7904-4C95-9DA0-0F87556AB27E}"/>
              </a:ext>
            </a:extLst>
          </p:cNvPr>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9803" t="2730" r="9803" b="16895"/>
          <a:stretch/>
        </p:blipFill>
        <p:spPr>
          <a:xfrm>
            <a:off x="519260" y="2228055"/>
            <a:ext cx="813697" cy="551220"/>
          </a:xfrm>
          <a:prstGeom prst="rect">
            <a:avLst/>
          </a:prstGeom>
        </p:spPr>
      </p:pic>
      <p:pic>
        <p:nvPicPr>
          <p:cNvPr id="10" name="Picture 9">
            <a:extLst>
              <a:ext uri="{FF2B5EF4-FFF2-40B4-BE49-F238E27FC236}">
                <a16:creationId xmlns:a16="http://schemas.microsoft.com/office/drawing/2014/main" id="{E8E358B7-8EAF-417F-AEE2-B848666B8131}"/>
              </a:ext>
            </a:extLst>
          </p:cNvPr>
          <p:cNvPicPr>
            <a:picLocks noChangeAspect="1"/>
          </p:cNvPicPr>
          <p:nvPr/>
        </p:nvPicPr>
        <p:blipFill rotWithShape="1">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l="9770" t="25426" r="8532" b="16898"/>
          <a:stretch/>
        </p:blipFill>
        <p:spPr>
          <a:xfrm>
            <a:off x="549550" y="3240744"/>
            <a:ext cx="783407" cy="553067"/>
          </a:xfrm>
          <a:prstGeom prst="rect">
            <a:avLst/>
          </a:prstGeom>
        </p:spPr>
      </p:pic>
      <p:pic>
        <p:nvPicPr>
          <p:cNvPr id="7" name="Picture 6">
            <a:extLst>
              <a:ext uri="{FF2B5EF4-FFF2-40B4-BE49-F238E27FC236}">
                <a16:creationId xmlns:a16="http://schemas.microsoft.com/office/drawing/2014/main" id="{BFFF80B4-4C33-4604-A0AB-587AEF3576F4}"/>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0974" t="6470" r="11401" b="21278"/>
          <a:stretch/>
        </p:blipFill>
        <p:spPr>
          <a:xfrm>
            <a:off x="519260" y="806390"/>
            <a:ext cx="768075" cy="714895"/>
          </a:xfrm>
          <a:prstGeom prst="rect">
            <a:avLst/>
          </a:prstGeom>
        </p:spPr>
      </p:pic>
    </p:spTree>
    <p:extLst>
      <p:ext uri="{BB962C8B-B14F-4D97-AF65-F5344CB8AC3E}">
        <p14:creationId xmlns:p14="http://schemas.microsoft.com/office/powerpoint/2010/main" val="394321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C94503-C2D6-4388-8FDC-B1C8F42C69B8}"/>
              </a:ext>
            </a:extLst>
          </p:cNvPr>
          <p:cNvSpPr>
            <a:spLocks noGrp="1"/>
          </p:cNvSpPr>
          <p:nvPr>
            <p:ph type="title"/>
          </p:nvPr>
        </p:nvSpPr>
        <p:spPr>
          <a:xfrm>
            <a:off x="457200" y="0"/>
            <a:ext cx="11338560" cy="723367"/>
          </a:xfrm>
        </p:spPr>
        <p:txBody>
          <a:bodyPr>
            <a:normAutofit/>
          </a:bodyPr>
          <a:lstStyle/>
          <a:p>
            <a:r>
              <a:rPr lang="en-US" dirty="0"/>
              <a:t>PISA mathematics score by student groups</a:t>
            </a:r>
          </a:p>
        </p:txBody>
      </p:sp>
      <p:sp>
        <p:nvSpPr>
          <p:cNvPr id="4" name="Slide Number Placeholder 3">
            <a:extLst>
              <a:ext uri="{FF2B5EF4-FFF2-40B4-BE49-F238E27FC236}">
                <a16:creationId xmlns:a16="http://schemas.microsoft.com/office/drawing/2014/main" id="{1ADCE1B6-D965-47FD-89E5-5D0B6BF8A174}"/>
              </a:ext>
            </a:extLst>
          </p:cNvPr>
          <p:cNvSpPr>
            <a:spLocks noGrp="1"/>
          </p:cNvSpPr>
          <p:nvPr>
            <p:ph type="sldNum" sz="quarter" idx="14"/>
          </p:nvPr>
        </p:nvSpPr>
        <p:spPr/>
        <p:txBody>
          <a:bodyPr/>
          <a:lstStyle/>
          <a:p>
            <a:fld id="{99A20822-4A49-4D36-86E3-300BA48D3F00}" type="slidenum">
              <a:rPr lang="en-US" smtClean="0"/>
              <a:pPr/>
              <a:t>30</a:t>
            </a:fld>
            <a:endParaRPr lang="en-US" dirty="0"/>
          </a:p>
        </p:txBody>
      </p:sp>
      <p:sp>
        <p:nvSpPr>
          <p:cNvPr id="59" name="TextBox 58">
            <a:extLst>
              <a:ext uri="{FF2B5EF4-FFF2-40B4-BE49-F238E27FC236}">
                <a16:creationId xmlns:a16="http://schemas.microsoft.com/office/drawing/2014/main" id="{C7BE8FE4-5D76-438E-999E-BCB45EA2B003}"/>
              </a:ext>
            </a:extLst>
          </p:cNvPr>
          <p:cNvSpPr txBox="1"/>
          <p:nvPr/>
        </p:nvSpPr>
        <p:spPr>
          <a:xfrm>
            <a:off x="5739553" y="3054926"/>
            <a:ext cx="372657" cy="307777"/>
          </a:xfrm>
          <a:prstGeom prst="rect">
            <a:avLst/>
          </a:prstGeom>
          <a:noFill/>
        </p:spPr>
        <p:txBody>
          <a:bodyPr wrap="square" rtlCol="0">
            <a:spAutoFit/>
          </a:bodyPr>
          <a:lstStyle/>
          <a:p>
            <a:r>
              <a:rPr lang="en-US" sz="1400" b="1" dirty="0">
                <a:solidFill>
                  <a:schemeClr val="bg1"/>
                </a:solidFill>
              </a:rPr>
              <a:t>47</a:t>
            </a:r>
            <a:endParaRPr lang="en-US" b="1" dirty="0">
              <a:solidFill>
                <a:schemeClr val="bg1"/>
              </a:solidFill>
            </a:endParaRPr>
          </a:p>
        </p:txBody>
      </p:sp>
      <p:sp>
        <p:nvSpPr>
          <p:cNvPr id="60" name="TextBox 59">
            <a:extLst>
              <a:ext uri="{FF2B5EF4-FFF2-40B4-BE49-F238E27FC236}">
                <a16:creationId xmlns:a16="http://schemas.microsoft.com/office/drawing/2014/main" id="{C7BE8FE4-5D76-438E-999E-BCB45EA2B003}"/>
              </a:ext>
            </a:extLst>
          </p:cNvPr>
          <p:cNvSpPr txBox="1"/>
          <p:nvPr/>
        </p:nvSpPr>
        <p:spPr>
          <a:xfrm>
            <a:off x="7254513" y="3121821"/>
            <a:ext cx="372657" cy="307777"/>
          </a:xfrm>
          <a:prstGeom prst="rect">
            <a:avLst/>
          </a:prstGeom>
          <a:noFill/>
        </p:spPr>
        <p:txBody>
          <a:bodyPr wrap="square" rtlCol="0">
            <a:spAutoFit/>
          </a:bodyPr>
          <a:lstStyle/>
          <a:p>
            <a:r>
              <a:rPr lang="en-US" sz="1400" b="1" dirty="0">
                <a:solidFill>
                  <a:schemeClr val="bg1"/>
                </a:solidFill>
              </a:rPr>
              <a:t>35</a:t>
            </a:r>
            <a:endParaRPr lang="en-US" b="1" dirty="0">
              <a:solidFill>
                <a:schemeClr val="bg1"/>
              </a:solidFill>
            </a:endParaRPr>
          </a:p>
        </p:txBody>
      </p:sp>
      <p:sp>
        <p:nvSpPr>
          <p:cNvPr id="61" name="TextBox 60">
            <a:extLst>
              <a:ext uri="{FF2B5EF4-FFF2-40B4-BE49-F238E27FC236}">
                <a16:creationId xmlns:a16="http://schemas.microsoft.com/office/drawing/2014/main" id="{C7BE8FE4-5D76-438E-999E-BCB45EA2B003}"/>
              </a:ext>
            </a:extLst>
          </p:cNvPr>
          <p:cNvSpPr txBox="1"/>
          <p:nvPr/>
        </p:nvSpPr>
        <p:spPr>
          <a:xfrm>
            <a:off x="4224351" y="4867246"/>
            <a:ext cx="372657" cy="307777"/>
          </a:xfrm>
          <a:prstGeom prst="rect">
            <a:avLst/>
          </a:prstGeom>
          <a:noFill/>
        </p:spPr>
        <p:txBody>
          <a:bodyPr wrap="square" rtlCol="0">
            <a:spAutoFit/>
          </a:bodyPr>
          <a:lstStyle/>
          <a:p>
            <a:r>
              <a:rPr lang="en-US" sz="1400" b="1" dirty="0">
                <a:solidFill>
                  <a:schemeClr val="bg1"/>
                </a:solidFill>
              </a:rPr>
              <a:t>70</a:t>
            </a:r>
            <a:endParaRPr lang="en-US" b="1" dirty="0">
              <a:solidFill>
                <a:schemeClr val="bg1"/>
              </a:solidFill>
            </a:endParaRPr>
          </a:p>
        </p:txBody>
      </p:sp>
      <p:sp>
        <p:nvSpPr>
          <p:cNvPr id="62" name="TextBox 61">
            <a:extLst>
              <a:ext uri="{FF2B5EF4-FFF2-40B4-BE49-F238E27FC236}">
                <a16:creationId xmlns:a16="http://schemas.microsoft.com/office/drawing/2014/main" id="{C7BE8FE4-5D76-438E-999E-BCB45EA2B003}"/>
              </a:ext>
            </a:extLst>
          </p:cNvPr>
          <p:cNvSpPr txBox="1"/>
          <p:nvPr/>
        </p:nvSpPr>
        <p:spPr>
          <a:xfrm>
            <a:off x="3679045" y="5225155"/>
            <a:ext cx="372657" cy="307777"/>
          </a:xfrm>
          <a:prstGeom prst="rect">
            <a:avLst/>
          </a:prstGeom>
          <a:noFill/>
        </p:spPr>
        <p:txBody>
          <a:bodyPr wrap="square" rtlCol="0">
            <a:spAutoFit/>
          </a:bodyPr>
          <a:lstStyle/>
          <a:p>
            <a:r>
              <a:rPr lang="en-US" sz="1400" b="1" dirty="0">
                <a:solidFill>
                  <a:schemeClr val="bg1"/>
                </a:solidFill>
              </a:rPr>
              <a:t>23</a:t>
            </a:r>
            <a:endParaRPr lang="en-US" b="1" dirty="0">
              <a:solidFill>
                <a:schemeClr val="bg1"/>
              </a:solidFill>
            </a:endParaRPr>
          </a:p>
        </p:txBody>
      </p:sp>
      <p:sp>
        <p:nvSpPr>
          <p:cNvPr id="63" name="TextBox 62">
            <a:extLst>
              <a:ext uri="{FF2B5EF4-FFF2-40B4-BE49-F238E27FC236}">
                <a16:creationId xmlns:a16="http://schemas.microsoft.com/office/drawing/2014/main" id="{C7BE8FE4-5D76-438E-999E-BCB45EA2B003}"/>
              </a:ext>
            </a:extLst>
          </p:cNvPr>
          <p:cNvSpPr txBox="1"/>
          <p:nvPr/>
        </p:nvSpPr>
        <p:spPr>
          <a:xfrm>
            <a:off x="9412150" y="1304169"/>
            <a:ext cx="372657" cy="307777"/>
          </a:xfrm>
          <a:prstGeom prst="rect">
            <a:avLst/>
          </a:prstGeom>
          <a:noFill/>
        </p:spPr>
        <p:txBody>
          <a:bodyPr wrap="square" rtlCol="0">
            <a:spAutoFit/>
          </a:bodyPr>
          <a:lstStyle/>
          <a:p>
            <a:r>
              <a:rPr lang="en-US" sz="1400" b="1" dirty="0">
                <a:solidFill>
                  <a:schemeClr val="bg1"/>
                </a:solidFill>
              </a:rPr>
              <a:t>31</a:t>
            </a:r>
            <a:endParaRPr lang="en-US" b="1" dirty="0">
              <a:solidFill>
                <a:schemeClr val="bg1"/>
              </a:solidFill>
            </a:endParaRPr>
          </a:p>
        </p:txBody>
      </p:sp>
      <p:sp>
        <p:nvSpPr>
          <p:cNvPr id="64" name="TextBox 63">
            <a:extLst>
              <a:ext uri="{FF2B5EF4-FFF2-40B4-BE49-F238E27FC236}">
                <a16:creationId xmlns:a16="http://schemas.microsoft.com/office/drawing/2014/main" id="{C7BE8FE4-5D76-438E-999E-BCB45EA2B003}"/>
              </a:ext>
            </a:extLst>
          </p:cNvPr>
          <p:cNvSpPr txBox="1"/>
          <p:nvPr/>
        </p:nvSpPr>
        <p:spPr>
          <a:xfrm>
            <a:off x="8593159" y="1671917"/>
            <a:ext cx="372657" cy="307777"/>
          </a:xfrm>
          <a:prstGeom prst="rect">
            <a:avLst/>
          </a:prstGeom>
          <a:noFill/>
        </p:spPr>
        <p:txBody>
          <a:bodyPr wrap="square" rtlCol="0">
            <a:spAutoFit/>
          </a:bodyPr>
          <a:lstStyle/>
          <a:p>
            <a:r>
              <a:rPr lang="en-US" sz="1400" b="1" dirty="0">
                <a:solidFill>
                  <a:schemeClr val="bg1"/>
                </a:solidFill>
              </a:rPr>
              <a:t>31</a:t>
            </a:r>
            <a:endParaRPr lang="en-US" b="1" dirty="0">
              <a:solidFill>
                <a:schemeClr val="bg1"/>
              </a:solidFill>
            </a:endParaRPr>
          </a:p>
        </p:txBody>
      </p:sp>
      <p:sp>
        <p:nvSpPr>
          <p:cNvPr id="65" name="TextBox 64">
            <a:extLst>
              <a:ext uri="{FF2B5EF4-FFF2-40B4-BE49-F238E27FC236}">
                <a16:creationId xmlns:a16="http://schemas.microsoft.com/office/drawing/2014/main" id="{C7BE8FE4-5D76-438E-999E-BCB45EA2B003}"/>
              </a:ext>
            </a:extLst>
          </p:cNvPr>
          <p:cNvSpPr txBox="1"/>
          <p:nvPr/>
        </p:nvSpPr>
        <p:spPr>
          <a:xfrm>
            <a:off x="5337990" y="4925000"/>
            <a:ext cx="372657" cy="307777"/>
          </a:xfrm>
          <a:prstGeom prst="rect">
            <a:avLst/>
          </a:prstGeom>
          <a:noFill/>
        </p:spPr>
        <p:txBody>
          <a:bodyPr wrap="square" rtlCol="0">
            <a:spAutoFit/>
          </a:bodyPr>
          <a:lstStyle/>
          <a:p>
            <a:r>
              <a:rPr lang="en-US" sz="1400" b="1" dirty="0">
                <a:solidFill>
                  <a:schemeClr val="bg1"/>
                </a:solidFill>
              </a:rPr>
              <a:t>81</a:t>
            </a:r>
            <a:endParaRPr lang="en-US" b="1" dirty="0">
              <a:solidFill>
                <a:schemeClr val="bg1"/>
              </a:solidFill>
            </a:endParaRPr>
          </a:p>
        </p:txBody>
      </p:sp>
      <p:graphicFrame>
        <p:nvGraphicFramePr>
          <p:cNvPr id="45" name="Content Placeholder 44">
            <a:extLst>
              <a:ext uri="{FF2B5EF4-FFF2-40B4-BE49-F238E27FC236}">
                <a16:creationId xmlns:a16="http://schemas.microsoft.com/office/drawing/2014/main" id="{F2A8BEF2-4E9E-4DBD-BF67-40D6D8BA897F}"/>
              </a:ext>
            </a:extLst>
          </p:cNvPr>
          <p:cNvGraphicFramePr>
            <a:graphicFrameLocks noGrp="1"/>
          </p:cNvGraphicFramePr>
          <p:nvPr>
            <p:ph sz="quarter" idx="15"/>
            <p:extLst/>
          </p:nvPr>
        </p:nvGraphicFramePr>
        <p:xfrm>
          <a:off x="2589803" y="1142998"/>
          <a:ext cx="9205321" cy="5338484"/>
        </p:xfrm>
        <a:graphic>
          <a:graphicData uri="http://schemas.openxmlformats.org/drawingml/2006/chart">
            <c:chart xmlns:c="http://schemas.openxmlformats.org/drawingml/2006/chart" xmlns:r="http://schemas.openxmlformats.org/officeDocument/2006/relationships" r:id="rId3"/>
          </a:graphicData>
        </a:graphic>
      </p:graphicFrame>
      <p:sp>
        <p:nvSpPr>
          <p:cNvPr id="19" name="Rectangle: Rounded Corners 7">
            <a:extLst>
              <a:ext uri="{FF2B5EF4-FFF2-40B4-BE49-F238E27FC236}">
                <a16:creationId xmlns:a16="http://schemas.microsoft.com/office/drawing/2014/main" id="{68ACC9F6-FC53-4AA1-9B91-EABAF69FB2C7}"/>
              </a:ext>
            </a:extLst>
          </p:cNvPr>
          <p:cNvSpPr/>
          <p:nvPr/>
        </p:nvSpPr>
        <p:spPr>
          <a:xfrm>
            <a:off x="2687704" y="6154885"/>
            <a:ext cx="428625" cy="215545"/>
          </a:xfrm>
          <a:prstGeom prst="round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solidFill>
                  <a:schemeClr val="tx2"/>
                </a:solidFill>
              </a:rPr>
              <a:t>0</a:t>
            </a:r>
          </a:p>
        </p:txBody>
      </p:sp>
      <p:sp>
        <p:nvSpPr>
          <p:cNvPr id="20" name="Rectangle: Rounded Corners 56">
            <a:extLst>
              <a:ext uri="{FF2B5EF4-FFF2-40B4-BE49-F238E27FC236}">
                <a16:creationId xmlns:a16="http://schemas.microsoft.com/office/drawing/2014/main" id="{1EECF559-4487-46C7-8305-7AB4C20E655A}"/>
              </a:ext>
            </a:extLst>
          </p:cNvPr>
          <p:cNvSpPr/>
          <p:nvPr/>
        </p:nvSpPr>
        <p:spPr>
          <a:xfrm>
            <a:off x="11113911" y="6147389"/>
            <a:ext cx="648019" cy="223041"/>
          </a:xfrm>
          <a:prstGeom prst="round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solidFill>
                  <a:schemeClr val="tx2"/>
                </a:solidFill>
              </a:rPr>
              <a:t>1000</a:t>
            </a:r>
          </a:p>
        </p:txBody>
      </p:sp>
      <p:grpSp>
        <p:nvGrpSpPr>
          <p:cNvPr id="21" name="Group 20">
            <a:extLst>
              <a:ext uri="{FF2B5EF4-FFF2-40B4-BE49-F238E27FC236}">
                <a16:creationId xmlns:a16="http://schemas.microsoft.com/office/drawing/2014/main" id="{9548D0A9-DEBB-46DE-ACC8-D2E7764F0B4E}"/>
              </a:ext>
            </a:extLst>
          </p:cNvPr>
          <p:cNvGrpSpPr/>
          <p:nvPr/>
        </p:nvGrpSpPr>
        <p:grpSpPr>
          <a:xfrm>
            <a:off x="3116329" y="5703942"/>
            <a:ext cx="8057703" cy="429104"/>
            <a:chOff x="1851753" y="4563843"/>
            <a:chExt cx="8838497" cy="429104"/>
          </a:xfrm>
        </p:grpSpPr>
        <p:sp>
          <p:nvSpPr>
            <p:cNvPr id="36" name="Rectangle 35">
              <a:extLst>
                <a:ext uri="{FF2B5EF4-FFF2-40B4-BE49-F238E27FC236}">
                  <a16:creationId xmlns:a16="http://schemas.microsoft.com/office/drawing/2014/main" id="{B6C57277-38F8-4396-9ED6-123F5993E769}"/>
                </a:ext>
              </a:extLst>
            </p:cNvPr>
            <p:cNvSpPr/>
            <p:nvPr/>
          </p:nvSpPr>
          <p:spPr>
            <a:xfrm>
              <a:off x="1892697" y="4563843"/>
              <a:ext cx="204717" cy="400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cxnSp>
          <p:nvCxnSpPr>
            <p:cNvPr id="37" name="Straight Connector 36">
              <a:extLst>
                <a:ext uri="{FF2B5EF4-FFF2-40B4-BE49-F238E27FC236}">
                  <a16:creationId xmlns:a16="http://schemas.microsoft.com/office/drawing/2014/main" id="{3217F1CB-031F-4EAE-9D8C-40DC8436DC71}"/>
                </a:ext>
              </a:extLst>
            </p:cNvPr>
            <p:cNvCxnSpPr/>
            <p:nvPr/>
          </p:nvCxnSpPr>
          <p:spPr>
            <a:xfrm flipH="1">
              <a:off x="1851753" y="4708725"/>
              <a:ext cx="102359" cy="25538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0B3B4EA-99EF-4310-8EAD-51E2BBC4EFEF}"/>
                </a:ext>
              </a:extLst>
            </p:cNvPr>
            <p:cNvCxnSpPr/>
            <p:nvPr/>
          </p:nvCxnSpPr>
          <p:spPr>
            <a:xfrm flipH="1">
              <a:off x="2046234" y="4708725"/>
              <a:ext cx="102359" cy="25538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868985D-30B7-4DE7-A8A5-FCD214E4499E}"/>
                </a:ext>
              </a:extLst>
            </p:cNvPr>
            <p:cNvSpPr/>
            <p:nvPr/>
          </p:nvSpPr>
          <p:spPr>
            <a:xfrm>
              <a:off x="10434354" y="4592680"/>
              <a:ext cx="204717" cy="400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cxnSp>
          <p:nvCxnSpPr>
            <p:cNvPr id="40" name="Straight Connector 39">
              <a:extLst>
                <a:ext uri="{FF2B5EF4-FFF2-40B4-BE49-F238E27FC236}">
                  <a16:creationId xmlns:a16="http://schemas.microsoft.com/office/drawing/2014/main" id="{32897E4C-AB80-49FC-B80F-CD4EE324068E}"/>
                </a:ext>
              </a:extLst>
            </p:cNvPr>
            <p:cNvCxnSpPr/>
            <p:nvPr/>
          </p:nvCxnSpPr>
          <p:spPr>
            <a:xfrm flipH="1">
              <a:off x="10393410" y="4737562"/>
              <a:ext cx="102359" cy="25538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D0610F0-C850-4E42-81F3-428B6D58D19B}"/>
                </a:ext>
              </a:extLst>
            </p:cNvPr>
            <p:cNvCxnSpPr/>
            <p:nvPr/>
          </p:nvCxnSpPr>
          <p:spPr>
            <a:xfrm flipH="1">
              <a:off x="10587891" y="4737562"/>
              <a:ext cx="102359" cy="25538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8" name="TextBox 1">
            <a:extLst>
              <a:ext uri="{FF2B5EF4-FFF2-40B4-BE49-F238E27FC236}">
                <a16:creationId xmlns:a16="http://schemas.microsoft.com/office/drawing/2014/main" id="{D5100E06-6545-4CC6-8766-735D76CE1583}"/>
              </a:ext>
            </a:extLst>
          </p:cNvPr>
          <p:cNvSpPr txBox="1"/>
          <p:nvPr/>
        </p:nvSpPr>
        <p:spPr>
          <a:xfrm>
            <a:off x="12496" y="1114490"/>
            <a:ext cx="2783928" cy="506730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lnSpc>
                <a:spcPct val="107000"/>
              </a:lnSpc>
            </a:pPr>
            <a:r>
              <a:rPr lang="en-US" sz="1800" b="1" dirty="0">
                <a:solidFill>
                  <a:schemeClr val="tx2"/>
                </a:solidFill>
              </a:rPr>
              <a:t>Chinese Taipei</a:t>
            </a:r>
          </a:p>
          <a:p>
            <a:pPr algn="r">
              <a:lnSpc>
                <a:spcPct val="107000"/>
              </a:lnSpc>
            </a:pPr>
            <a:r>
              <a:rPr lang="en-US" sz="1800" b="1" dirty="0">
                <a:solidFill>
                  <a:schemeClr val="tx2"/>
                </a:solidFill>
              </a:rPr>
              <a:t>Shanghai-China</a:t>
            </a:r>
          </a:p>
          <a:p>
            <a:pPr algn="r">
              <a:lnSpc>
                <a:spcPct val="107000"/>
              </a:lnSpc>
            </a:pPr>
            <a:r>
              <a:rPr lang="en-US" sz="1800" b="1" dirty="0">
                <a:solidFill>
                  <a:schemeClr val="tx2"/>
                </a:solidFill>
              </a:rPr>
              <a:t>New Zealand</a:t>
            </a:r>
          </a:p>
          <a:p>
            <a:pPr algn="r">
              <a:lnSpc>
                <a:spcPct val="107000"/>
              </a:lnSpc>
            </a:pPr>
            <a:r>
              <a:rPr lang="en-US" sz="1800" b="1" dirty="0">
                <a:solidFill>
                  <a:schemeClr val="tx2"/>
                </a:solidFill>
              </a:rPr>
              <a:t>Korea</a:t>
            </a:r>
          </a:p>
          <a:p>
            <a:pPr algn="r">
              <a:lnSpc>
                <a:spcPct val="107000"/>
              </a:lnSpc>
            </a:pPr>
            <a:r>
              <a:rPr lang="en-US" sz="1800" b="1" dirty="0">
                <a:solidFill>
                  <a:schemeClr val="tx2"/>
                </a:solidFill>
              </a:rPr>
              <a:t>Hong Kong-China</a:t>
            </a:r>
          </a:p>
          <a:p>
            <a:pPr algn="r">
              <a:lnSpc>
                <a:spcPct val="107000"/>
              </a:lnSpc>
            </a:pPr>
            <a:r>
              <a:rPr lang="en-US" sz="1800" b="1" dirty="0">
                <a:solidFill>
                  <a:schemeClr val="tx2"/>
                </a:solidFill>
              </a:rPr>
              <a:t>Canada</a:t>
            </a:r>
          </a:p>
          <a:p>
            <a:pPr algn="r">
              <a:lnSpc>
                <a:spcPct val="107000"/>
              </a:lnSpc>
            </a:pPr>
            <a:r>
              <a:rPr lang="en-US" sz="1800" b="1" dirty="0">
                <a:solidFill>
                  <a:schemeClr val="tx2"/>
                </a:solidFill>
              </a:rPr>
              <a:t>United States of America</a:t>
            </a:r>
          </a:p>
          <a:p>
            <a:pPr algn="r">
              <a:lnSpc>
                <a:spcPct val="107000"/>
              </a:lnSpc>
            </a:pPr>
            <a:r>
              <a:rPr lang="en-US" sz="1800" b="1" dirty="0">
                <a:solidFill>
                  <a:schemeClr val="tx2"/>
                </a:solidFill>
              </a:rPr>
              <a:t>Macao-China</a:t>
            </a:r>
          </a:p>
          <a:p>
            <a:pPr algn="r">
              <a:lnSpc>
                <a:spcPct val="107000"/>
              </a:lnSpc>
            </a:pPr>
            <a:r>
              <a:rPr lang="en-US" sz="1800" b="1" dirty="0">
                <a:solidFill>
                  <a:schemeClr val="tx2"/>
                </a:solidFill>
              </a:rPr>
              <a:t>Denmark</a:t>
            </a:r>
          </a:p>
          <a:p>
            <a:pPr algn="r">
              <a:lnSpc>
                <a:spcPct val="107000"/>
              </a:lnSpc>
            </a:pPr>
            <a:r>
              <a:rPr lang="en-US" sz="1800" b="1" dirty="0">
                <a:solidFill>
                  <a:schemeClr val="tx2"/>
                </a:solidFill>
              </a:rPr>
              <a:t>Iceland</a:t>
            </a:r>
          </a:p>
          <a:p>
            <a:pPr algn="r">
              <a:lnSpc>
                <a:spcPct val="107000"/>
              </a:lnSpc>
            </a:pPr>
            <a:r>
              <a:rPr lang="en-US" sz="1800" b="1" dirty="0">
                <a:solidFill>
                  <a:schemeClr val="tx2"/>
                </a:solidFill>
              </a:rPr>
              <a:t>Spain</a:t>
            </a:r>
          </a:p>
          <a:p>
            <a:pPr algn="r">
              <a:lnSpc>
                <a:spcPct val="107000"/>
              </a:lnSpc>
            </a:pPr>
            <a:r>
              <a:rPr lang="en-US" sz="1800" b="1" dirty="0">
                <a:solidFill>
                  <a:schemeClr val="tx2"/>
                </a:solidFill>
              </a:rPr>
              <a:t>Sweden</a:t>
            </a:r>
          </a:p>
          <a:p>
            <a:pPr algn="r">
              <a:lnSpc>
                <a:spcPct val="107000"/>
              </a:lnSpc>
            </a:pPr>
            <a:r>
              <a:rPr lang="en-US" sz="1800" b="1" dirty="0">
                <a:solidFill>
                  <a:schemeClr val="tx2"/>
                </a:solidFill>
              </a:rPr>
              <a:t>Qatar</a:t>
            </a:r>
          </a:p>
          <a:p>
            <a:pPr algn="r">
              <a:lnSpc>
                <a:spcPct val="107000"/>
              </a:lnSpc>
            </a:pPr>
            <a:r>
              <a:rPr lang="en-US" sz="1800" b="1" dirty="0">
                <a:solidFill>
                  <a:schemeClr val="tx2"/>
                </a:solidFill>
              </a:rPr>
              <a:t>Indonesia</a:t>
            </a:r>
          </a:p>
          <a:p>
            <a:pPr algn="r">
              <a:lnSpc>
                <a:spcPct val="107000"/>
              </a:lnSpc>
            </a:pPr>
            <a:r>
              <a:rPr lang="en-US" sz="1800" b="1" dirty="0">
                <a:solidFill>
                  <a:schemeClr val="tx2"/>
                </a:solidFill>
              </a:rPr>
              <a:t>Tunisia</a:t>
            </a:r>
          </a:p>
          <a:p>
            <a:pPr algn="r">
              <a:lnSpc>
                <a:spcPct val="107000"/>
              </a:lnSpc>
            </a:pPr>
            <a:r>
              <a:rPr lang="en-US" sz="1800" b="1" dirty="0">
                <a:solidFill>
                  <a:schemeClr val="tx2"/>
                </a:solidFill>
              </a:rPr>
              <a:t>Albania</a:t>
            </a:r>
          </a:p>
        </p:txBody>
      </p:sp>
      <p:sp>
        <p:nvSpPr>
          <p:cNvPr id="24" name="TextBox 1">
            <a:extLst>
              <a:ext uri="{FF2B5EF4-FFF2-40B4-BE49-F238E27FC236}">
                <a16:creationId xmlns:a16="http://schemas.microsoft.com/office/drawing/2014/main" id="{7ADF6CBA-A92A-49CD-9D3A-ADB367FD72AD}"/>
              </a:ext>
            </a:extLst>
          </p:cNvPr>
          <p:cNvSpPr txBox="1"/>
          <p:nvPr/>
        </p:nvSpPr>
        <p:spPr>
          <a:xfrm>
            <a:off x="2781338" y="1114475"/>
            <a:ext cx="428308" cy="506730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07000"/>
              </a:lnSpc>
            </a:pPr>
            <a:r>
              <a:rPr lang="en-US" sz="1800" b="1" dirty="0">
                <a:solidFill>
                  <a:schemeClr val="tx2"/>
                </a:solidFill>
              </a:rPr>
              <a:t>4</a:t>
            </a:r>
          </a:p>
          <a:p>
            <a:pPr algn="ctr">
              <a:lnSpc>
                <a:spcPct val="107000"/>
              </a:lnSpc>
            </a:pPr>
            <a:r>
              <a:rPr lang="en-US" sz="1800" b="1" dirty="0">
                <a:solidFill>
                  <a:schemeClr val="tx2"/>
                </a:solidFill>
              </a:rPr>
              <a:t>1</a:t>
            </a:r>
          </a:p>
          <a:p>
            <a:pPr algn="ctr">
              <a:lnSpc>
                <a:spcPct val="107000"/>
              </a:lnSpc>
            </a:pPr>
            <a:r>
              <a:rPr lang="en-US" sz="1800" b="1" dirty="0">
                <a:solidFill>
                  <a:schemeClr val="tx2"/>
                </a:solidFill>
              </a:rPr>
              <a:t>23</a:t>
            </a:r>
          </a:p>
          <a:p>
            <a:pPr algn="ctr">
              <a:lnSpc>
                <a:spcPct val="107000"/>
              </a:lnSpc>
            </a:pPr>
            <a:r>
              <a:rPr lang="en-US" sz="1800" b="1" dirty="0">
                <a:solidFill>
                  <a:schemeClr val="tx2"/>
                </a:solidFill>
              </a:rPr>
              <a:t>5</a:t>
            </a:r>
          </a:p>
          <a:p>
            <a:pPr algn="ctr">
              <a:lnSpc>
                <a:spcPct val="107000"/>
              </a:lnSpc>
            </a:pPr>
            <a:r>
              <a:rPr lang="en-US" sz="1800" b="1" dirty="0">
                <a:solidFill>
                  <a:schemeClr val="tx2"/>
                </a:solidFill>
              </a:rPr>
              <a:t>3</a:t>
            </a:r>
          </a:p>
          <a:p>
            <a:pPr algn="ctr">
              <a:lnSpc>
                <a:spcPct val="107000"/>
              </a:lnSpc>
            </a:pPr>
            <a:r>
              <a:rPr lang="en-US" sz="1800" b="1" dirty="0">
                <a:solidFill>
                  <a:schemeClr val="tx2"/>
                </a:solidFill>
              </a:rPr>
              <a:t>13</a:t>
            </a:r>
          </a:p>
          <a:p>
            <a:pPr algn="ctr">
              <a:lnSpc>
                <a:spcPct val="107000"/>
              </a:lnSpc>
            </a:pPr>
            <a:r>
              <a:rPr lang="en-US" sz="1800" b="1" dirty="0">
                <a:solidFill>
                  <a:schemeClr val="tx2"/>
                </a:solidFill>
              </a:rPr>
              <a:t>36</a:t>
            </a:r>
          </a:p>
          <a:p>
            <a:pPr algn="ctr">
              <a:lnSpc>
                <a:spcPct val="107000"/>
              </a:lnSpc>
            </a:pPr>
            <a:r>
              <a:rPr lang="en-US" sz="1800" b="1" dirty="0">
                <a:solidFill>
                  <a:schemeClr val="tx2"/>
                </a:solidFill>
              </a:rPr>
              <a:t>6</a:t>
            </a:r>
          </a:p>
          <a:p>
            <a:pPr algn="ctr">
              <a:lnSpc>
                <a:spcPct val="107000"/>
              </a:lnSpc>
            </a:pPr>
            <a:r>
              <a:rPr lang="en-US" sz="1800" b="1" dirty="0">
                <a:solidFill>
                  <a:schemeClr val="tx2"/>
                </a:solidFill>
              </a:rPr>
              <a:t>22</a:t>
            </a:r>
          </a:p>
          <a:p>
            <a:pPr algn="ctr">
              <a:lnSpc>
                <a:spcPct val="107000"/>
              </a:lnSpc>
            </a:pPr>
            <a:r>
              <a:rPr lang="en-US" sz="1800" b="1" dirty="0">
                <a:solidFill>
                  <a:schemeClr val="tx2"/>
                </a:solidFill>
              </a:rPr>
              <a:t>27</a:t>
            </a:r>
          </a:p>
          <a:p>
            <a:pPr algn="ctr">
              <a:lnSpc>
                <a:spcPct val="107000"/>
              </a:lnSpc>
            </a:pPr>
            <a:r>
              <a:rPr lang="en-US" sz="1800" b="1" dirty="0">
                <a:solidFill>
                  <a:schemeClr val="tx2"/>
                </a:solidFill>
              </a:rPr>
              <a:t>32</a:t>
            </a:r>
          </a:p>
          <a:p>
            <a:pPr algn="ctr">
              <a:lnSpc>
                <a:spcPct val="107000"/>
              </a:lnSpc>
            </a:pPr>
            <a:r>
              <a:rPr lang="en-US" sz="1800" b="1" dirty="0">
                <a:solidFill>
                  <a:schemeClr val="tx2"/>
                </a:solidFill>
              </a:rPr>
              <a:t>38</a:t>
            </a:r>
          </a:p>
          <a:p>
            <a:pPr algn="ctr">
              <a:lnSpc>
                <a:spcPct val="107000"/>
              </a:lnSpc>
            </a:pPr>
            <a:r>
              <a:rPr lang="en-US" sz="1800" b="1" dirty="0">
                <a:solidFill>
                  <a:schemeClr val="tx2"/>
                </a:solidFill>
              </a:rPr>
              <a:t>62</a:t>
            </a:r>
          </a:p>
          <a:p>
            <a:pPr algn="ctr">
              <a:lnSpc>
                <a:spcPct val="107000"/>
              </a:lnSpc>
            </a:pPr>
            <a:r>
              <a:rPr lang="en-US" sz="1800" b="1" dirty="0">
                <a:solidFill>
                  <a:schemeClr val="tx2"/>
                </a:solidFill>
              </a:rPr>
              <a:t>63</a:t>
            </a:r>
          </a:p>
          <a:p>
            <a:pPr algn="ctr">
              <a:lnSpc>
                <a:spcPct val="107000"/>
              </a:lnSpc>
            </a:pPr>
            <a:r>
              <a:rPr lang="en-US" sz="1800" b="1" dirty="0">
                <a:solidFill>
                  <a:schemeClr val="tx2"/>
                </a:solidFill>
              </a:rPr>
              <a:t>59</a:t>
            </a:r>
          </a:p>
          <a:p>
            <a:pPr algn="ctr">
              <a:lnSpc>
                <a:spcPct val="107000"/>
              </a:lnSpc>
            </a:pPr>
            <a:r>
              <a:rPr lang="en-US" sz="1800" b="1" dirty="0">
                <a:solidFill>
                  <a:schemeClr val="tx2"/>
                </a:solidFill>
              </a:rPr>
              <a:t>56 </a:t>
            </a:r>
          </a:p>
        </p:txBody>
      </p:sp>
      <p:sp>
        <p:nvSpPr>
          <p:cNvPr id="26" name="TextBox 1">
            <a:extLst>
              <a:ext uri="{FF2B5EF4-FFF2-40B4-BE49-F238E27FC236}">
                <a16:creationId xmlns:a16="http://schemas.microsoft.com/office/drawing/2014/main" id="{6C709687-3B27-406D-97BA-BC9BBA3DFE15}"/>
              </a:ext>
            </a:extLst>
          </p:cNvPr>
          <p:cNvSpPr txBox="1"/>
          <p:nvPr/>
        </p:nvSpPr>
        <p:spPr>
          <a:xfrm>
            <a:off x="3278443" y="1114475"/>
            <a:ext cx="428308" cy="506730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07000"/>
              </a:lnSpc>
            </a:pPr>
            <a:r>
              <a:rPr lang="en-US" sz="1800" b="1" dirty="0">
                <a:solidFill>
                  <a:schemeClr val="tx2"/>
                </a:solidFill>
              </a:rPr>
              <a:t>1</a:t>
            </a:r>
          </a:p>
          <a:p>
            <a:pPr algn="ctr">
              <a:lnSpc>
                <a:spcPct val="107000"/>
              </a:lnSpc>
            </a:pPr>
            <a:r>
              <a:rPr lang="en-US" sz="1800" b="1" dirty="0">
                <a:solidFill>
                  <a:schemeClr val="tx2"/>
                </a:solidFill>
              </a:rPr>
              <a:t>3</a:t>
            </a:r>
          </a:p>
          <a:p>
            <a:pPr algn="ctr">
              <a:lnSpc>
                <a:spcPct val="107000"/>
              </a:lnSpc>
            </a:pPr>
            <a:r>
              <a:rPr lang="en-US" sz="1800" b="1" dirty="0">
                <a:solidFill>
                  <a:schemeClr val="tx2"/>
                </a:solidFill>
              </a:rPr>
              <a:t>4</a:t>
            </a:r>
          </a:p>
          <a:p>
            <a:pPr algn="ctr">
              <a:lnSpc>
                <a:spcPct val="107000"/>
              </a:lnSpc>
            </a:pPr>
            <a:r>
              <a:rPr lang="en-US" sz="1800" b="1" dirty="0">
                <a:solidFill>
                  <a:schemeClr val="tx2"/>
                </a:solidFill>
              </a:rPr>
              <a:t>7</a:t>
            </a:r>
          </a:p>
          <a:p>
            <a:pPr algn="ctr">
              <a:lnSpc>
                <a:spcPct val="107000"/>
              </a:lnSpc>
            </a:pPr>
            <a:r>
              <a:rPr lang="en-US" sz="1800" b="1" dirty="0">
                <a:solidFill>
                  <a:schemeClr val="tx2"/>
                </a:solidFill>
              </a:rPr>
              <a:t>9</a:t>
            </a:r>
          </a:p>
          <a:p>
            <a:pPr algn="ctr">
              <a:lnSpc>
                <a:spcPct val="107000"/>
              </a:lnSpc>
            </a:pPr>
            <a:r>
              <a:rPr lang="en-US" sz="1800" b="1" dirty="0">
                <a:solidFill>
                  <a:schemeClr val="tx2"/>
                </a:solidFill>
              </a:rPr>
              <a:t>16</a:t>
            </a:r>
          </a:p>
          <a:p>
            <a:pPr algn="ctr">
              <a:lnSpc>
                <a:spcPct val="107000"/>
              </a:lnSpc>
            </a:pPr>
            <a:r>
              <a:rPr lang="en-US" sz="1800" b="1" dirty="0">
                <a:solidFill>
                  <a:schemeClr val="tx2"/>
                </a:solidFill>
              </a:rPr>
              <a:t>25</a:t>
            </a:r>
          </a:p>
          <a:p>
            <a:pPr algn="ctr">
              <a:lnSpc>
                <a:spcPct val="107000"/>
              </a:lnSpc>
            </a:pPr>
            <a:r>
              <a:rPr lang="en-US" sz="1800" b="1" dirty="0">
                <a:solidFill>
                  <a:schemeClr val="tx2"/>
                </a:solidFill>
              </a:rPr>
              <a:t>29</a:t>
            </a:r>
          </a:p>
          <a:p>
            <a:pPr algn="ctr">
              <a:lnSpc>
                <a:spcPct val="107000"/>
              </a:lnSpc>
            </a:pPr>
            <a:r>
              <a:rPr lang="en-US" sz="1800" b="1" dirty="0">
                <a:solidFill>
                  <a:schemeClr val="tx2"/>
                </a:solidFill>
              </a:rPr>
              <a:t>34</a:t>
            </a:r>
          </a:p>
          <a:p>
            <a:pPr algn="ctr">
              <a:lnSpc>
                <a:spcPct val="107000"/>
              </a:lnSpc>
            </a:pPr>
            <a:r>
              <a:rPr lang="en-US" sz="1800" b="1" dirty="0">
                <a:solidFill>
                  <a:schemeClr val="tx2"/>
                </a:solidFill>
              </a:rPr>
              <a:t>36</a:t>
            </a:r>
          </a:p>
          <a:p>
            <a:pPr algn="ctr">
              <a:lnSpc>
                <a:spcPct val="107000"/>
              </a:lnSpc>
            </a:pPr>
            <a:r>
              <a:rPr lang="en-US" sz="1800" b="1" dirty="0">
                <a:solidFill>
                  <a:schemeClr val="tx2"/>
                </a:solidFill>
              </a:rPr>
              <a:t>39</a:t>
            </a:r>
          </a:p>
          <a:p>
            <a:pPr algn="ctr">
              <a:lnSpc>
                <a:spcPct val="107000"/>
              </a:lnSpc>
            </a:pPr>
            <a:r>
              <a:rPr lang="en-US" sz="1800" b="1" dirty="0">
                <a:solidFill>
                  <a:schemeClr val="tx2"/>
                </a:solidFill>
              </a:rPr>
              <a:t>42</a:t>
            </a:r>
          </a:p>
          <a:p>
            <a:pPr algn="ctr">
              <a:lnSpc>
                <a:spcPct val="107000"/>
              </a:lnSpc>
            </a:pPr>
            <a:r>
              <a:rPr lang="en-US" sz="1800" b="1" dirty="0">
                <a:solidFill>
                  <a:schemeClr val="tx2"/>
                </a:solidFill>
              </a:rPr>
              <a:t>50</a:t>
            </a:r>
          </a:p>
          <a:p>
            <a:pPr algn="ctr">
              <a:lnSpc>
                <a:spcPct val="107000"/>
              </a:lnSpc>
            </a:pPr>
            <a:r>
              <a:rPr lang="en-US" sz="1800" b="1" dirty="0">
                <a:solidFill>
                  <a:schemeClr val="tx2"/>
                </a:solidFill>
              </a:rPr>
              <a:t>60</a:t>
            </a:r>
          </a:p>
          <a:p>
            <a:pPr algn="ctr">
              <a:lnSpc>
                <a:spcPct val="107000"/>
              </a:lnSpc>
            </a:pPr>
            <a:r>
              <a:rPr lang="en-US" sz="1800" b="1" dirty="0">
                <a:solidFill>
                  <a:schemeClr val="tx2"/>
                </a:solidFill>
              </a:rPr>
              <a:t>63</a:t>
            </a:r>
          </a:p>
          <a:p>
            <a:pPr algn="ctr">
              <a:lnSpc>
                <a:spcPct val="107000"/>
              </a:lnSpc>
            </a:pPr>
            <a:r>
              <a:rPr lang="en-US" sz="1800" b="1" dirty="0">
                <a:solidFill>
                  <a:schemeClr val="tx2"/>
                </a:solidFill>
              </a:rPr>
              <a:t>64 </a:t>
            </a:r>
          </a:p>
        </p:txBody>
      </p:sp>
      <p:sp>
        <p:nvSpPr>
          <p:cNvPr id="27" name="TextBox 1">
            <a:extLst>
              <a:ext uri="{FF2B5EF4-FFF2-40B4-BE49-F238E27FC236}">
                <a16:creationId xmlns:a16="http://schemas.microsoft.com/office/drawing/2014/main" id="{3D1A3D50-5B10-4D6C-AA2F-D26414999DD9}"/>
              </a:ext>
            </a:extLst>
          </p:cNvPr>
          <p:cNvSpPr txBox="1"/>
          <p:nvPr/>
        </p:nvSpPr>
        <p:spPr>
          <a:xfrm>
            <a:off x="3824064" y="1114475"/>
            <a:ext cx="496578" cy="506730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07000"/>
              </a:lnSpc>
            </a:pPr>
            <a:r>
              <a:rPr lang="en-US" sz="1800" b="1" dirty="0">
                <a:solidFill>
                  <a:schemeClr val="tx2"/>
                </a:solidFill>
              </a:rPr>
              <a:t>3</a:t>
            </a:r>
          </a:p>
          <a:p>
            <a:pPr algn="ctr">
              <a:lnSpc>
                <a:spcPct val="107000"/>
              </a:lnSpc>
            </a:pPr>
            <a:r>
              <a:rPr lang="en-US" sz="1800" b="1" dirty="0">
                <a:solidFill>
                  <a:schemeClr val="tx2"/>
                </a:solidFill>
              </a:rPr>
              <a:t>-2</a:t>
            </a:r>
          </a:p>
          <a:p>
            <a:pPr algn="ctr">
              <a:lnSpc>
                <a:spcPct val="107000"/>
              </a:lnSpc>
            </a:pPr>
            <a:r>
              <a:rPr lang="en-US" sz="1800" b="1" dirty="0">
                <a:solidFill>
                  <a:schemeClr val="tx2"/>
                </a:solidFill>
              </a:rPr>
              <a:t>19</a:t>
            </a:r>
          </a:p>
          <a:p>
            <a:pPr algn="ctr">
              <a:lnSpc>
                <a:spcPct val="107000"/>
              </a:lnSpc>
            </a:pPr>
            <a:r>
              <a:rPr lang="en-US" sz="1800" b="1" dirty="0">
                <a:solidFill>
                  <a:schemeClr val="tx2"/>
                </a:solidFill>
              </a:rPr>
              <a:t>-2</a:t>
            </a:r>
          </a:p>
          <a:p>
            <a:pPr algn="ctr">
              <a:lnSpc>
                <a:spcPct val="107000"/>
              </a:lnSpc>
            </a:pPr>
            <a:r>
              <a:rPr lang="en-US" sz="1800" b="1" dirty="0">
                <a:solidFill>
                  <a:schemeClr val="tx2"/>
                </a:solidFill>
              </a:rPr>
              <a:t>-6</a:t>
            </a:r>
          </a:p>
          <a:p>
            <a:pPr algn="ctr">
              <a:lnSpc>
                <a:spcPct val="107000"/>
              </a:lnSpc>
            </a:pPr>
            <a:r>
              <a:rPr lang="en-US" sz="1800" b="1" dirty="0">
                <a:solidFill>
                  <a:schemeClr val="tx2"/>
                </a:solidFill>
              </a:rPr>
              <a:t>-3</a:t>
            </a:r>
          </a:p>
          <a:p>
            <a:pPr algn="ctr">
              <a:lnSpc>
                <a:spcPct val="107000"/>
              </a:lnSpc>
            </a:pPr>
            <a:r>
              <a:rPr lang="en-US" sz="1800" b="1" dirty="0">
                <a:solidFill>
                  <a:schemeClr val="tx2"/>
                </a:solidFill>
              </a:rPr>
              <a:t>11</a:t>
            </a:r>
          </a:p>
          <a:p>
            <a:pPr algn="ctr">
              <a:lnSpc>
                <a:spcPct val="107000"/>
              </a:lnSpc>
            </a:pPr>
            <a:r>
              <a:rPr lang="en-US" sz="1800" b="1" dirty="0">
                <a:solidFill>
                  <a:schemeClr val="tx2"/>
                </a:solidFill>
              </a:rPr>
              <a:t>-23</a:t>
            </a:r>
          </a:p>
          <a:p>
            <a:pPr algn="ctr">
              <a:lnSpc>
                <a:spcPct val="107000"/>
              </a:lnSpc>
            </a:pPr>
            <a:r>
              <a:rPr lang="en-US" sz="1800" b="1" dirty="0">
                <a:solidFill>
                  <a:schemeClr val="tx2"/>
                </a:solidFill>
              </a:rPr>
              <a:t>-12</a:t>
            </a:r>
          </a:p>
          <a:p>
            <a:pPr algn="ctr">
              <a:lnSpc>
                <a:spcPct val="107000"/>
              </a:lnSpc>
            </a:pPr>
            <a:r>
              <a:rPr lang="en-US" sz="1800" b="1" dirty="0">
                <a:solidFill>
                  <a:schemeClr val="tx2"/>
                </a:solidFill>
              </a:rPr>
              <a:t>-9</a:t>
            </a:r>
          </a:p>
          <a:p>
            <a:pPr algn="ctr">
              <a:lnSpc>
                <a:spcPct val="107000"/>
              </a:lnSpc>
            </a:pPr>
            <a:r>
              <a:rPr lang="en-US" sz="1800" b="1" dirty="0">
                <a:solidFill>
                  <a:schemeClr val="tx2"/>
                </a:solidFill>
              </a:rPr>
              <a:t>-7</a:t>
            </a:r>
          </a:p>
          <a:p>
            <a:pPr algn="ctr">
              <a:lnSpc>
                <a:spcPct val="107000"/>
              </a:lnSpc>
            </a:pPr>
            <a:r>
              <a:rPr lang="en-US" sz="1800" b="1" dirty="0">
                <a:solidFill>
                  <a:schemeClr val="tx2"/>
                </a:solidFill>
              </a:rPr>
              <a:t>-4</a:t>
            </a:r>
          </a:p>
          <a:p>
            <a:pPr algn="ctr">
              <a:lnSpc>
                <a:spcPct val="107000"/>
              </a:lnSpc>
            </a:pPr>
            <a:r>
              <a:rPr lang="en-US" sz="1800" b="1" dirty="0">
                <a:solidFill>
                  <a:schemeClr val="tx2"/>
                </a:solidFill>
              </a:rPr>
              <a:t>12</a:t>
            </a:r>
          </a:p>
          <a:p>
            <a:pPr algn="ctr">
              <a:lnSpc>
                <a:spcPct val="107000"/>
              </a:lnSpc>
            </a:pPr>
            <a:r>
              <a:rPr lang="en-US" sz="1800" b="1" dirty="0">
                <a:solidFill>
                  <a:schemeClr val="tx2"/>
                </a:solidFill>
              </a:rPr>
              <a:t>3</a:t>
            </a:r>
          </a:p>
          <a:p>
            <a:pPr algn="ctr">
              <a:lnSpc>
                <a:spcPct val="107000"/>
              </a:lnSpc>
            </a:pPr>
            <a:r>
              <a:rPr lang="en-US" sz="1800" b="1" dirty="0">
                <a:solidFill>
                  <a:schemeClr val="tx2"/>
                </a:solidFill>
              </a:rPr>
              <a:t>-4</a:t>
            </a:r>
          </a:p>
          <a:p>
            <a:pPr algn="ctr">
              <a:lnSpc>
                <a:spcPct val="107000"/>
              </a:lnSpc>
            </a:pPr>
            <a:r>
              <a:rPr lang="en-US" sz="1800" b="1" dirty="0">
                <a:solidFill>
                  <a:schemeClr val="tx2"/>
                </a:solidFill>
              </a:rPr>
              <a:t>-8 </a:t>
            </a:r>
          </a:p>
        </p:txBody>
      </p:sp>
      <p:sp>
        <p:nvSpPr>
          <p:cNvPr id="6" name="Rectangle: Diagonal Corners Rounded 5">
            <a:extLst>
              <a:ext uri="{FF2B5EF4-FFF2-40B4-BE49-F238E27FC236}">
                <a16:creationId xmlns:a16="http://schemas.microsoft.com/office/drawing/2014/main" id="{2F399E78-2D3C-4109-8CA9-D0DFA928D1E0}"/>
              </a:ext>
            </a:extLst>
          </p:cNvPr>
          <p:cNvSpPr/>
          <p:nvPr/>
        </p:nvSpPr>
        <p:spPr>
          <a:xfrm>
            <a:off x="2582197" y="676206"/>
            <a:ext cx="612624" cy="43825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err="1"/>
              <a:t>Orginal</a:t>
            </a:r>
            <a:r>
              <a:rPr lang="en-US" sz="1400" dirty="0"/>
              <a:t> rank</a:t>
            </a:r>
          </a:p>
        </p:txBody>
      </p:sp>
      <p:sp>
        <p:nvSpPr>
          <p:cNvPr id="29" name="Rectangle: Diagonal Corners Rounded 28">
            <a:extLst>
              <a:ext uri="{FF2B5EF4-FFF2-40B4-BE49-F238E27FC236}">
                <a16:creationId xmlns:a16="http://schemas.microsoft.com/office/drawing/2014/main" id="{EE287DFE-357C-4669-9814-FBFA3138D30B}"/>
              </a:ext>
            </a:extLst>
          </p:cNvPr>
          <p:cNvSpPr/>
          <p:nvPr/>
        </p:nvSpPr>
        <p:spPr>
          <a:xfrm>
            <a:off x="3227035" y="675243"/>
            <a:ext cx="612624" cy="43825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New rank</a:t>
            </a:r>
          </a:p>
        </p:txBody>
      </p:sp>
      <p:sp>
        <p:nvSpPr>
          <p:cNvPr id="30" name="Rectangle: Diagonal Corners Rounded 29">
            <a:extLst>
              <a:ext uri="{FF2B5EF4-FFF2-40B4-BE49-F238E27FC236}">
                <a16:creationId xmlns:a16="http://schemas.microsoft.com/office/drawing/2014/main" id="{D837CC39-BB5F-424F-873B-0EC866FDCF3F}"/>
              </a:ext>
            </a:extLst>
          </p:cNvPr>
          <p:cNvSpPr/>
          <p:nvPr/>
        </p:nvSpPr>
        <p:spPr>
          <a:xfrm>
            <a:off x="3871872" y="661960"/>
            <a:ext cx="612624" cy="43825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Rank change</a:t>
            </a:r>
          </a:p>
        </p:txBody>
      </p:sp>
      <p:sp>
        <p:nvSpPr>
          <p:cNvPr id="31" name="Rectangle 30">
            <a:extLst>
              <a:ext uri="{FF2B5EF4-FFF2-40B4-BE49-F238E27FC236}">
                <a16:creationId xmlns:a16="http://schemas.microsoft.com/office/drawing/2014/main" id="{C880C987-5E96-4A36-ABB5-3F4633D580EF}"/>
              </a:ext>
            </a:extLst>
          </p:cNvPr>
          <p:cNvSpPr/>
          <p:nvPr/>
        </p:nvSpPr>
        <p:spPr>
          <a:xfrm>
            <a:off x="4533508" y="825894"/>
            <a:ext cx="1498992" cy="274320"/>
          </a:xfrm>
          <a:prstGeom prst="rect">
            <a:avLst/>
          </a:prstGeom>
          <a:solidFill>
            <a:srgbClr val="80CD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Irrationals</a:t>
            </a:r>
            <a:endParaRPr lang="en-US" sz="1100" b="1" dirty="0">
              <a:solidFill>
                <a:schemeClr val="tx1"/>
              </a:solidFill>
            </a:endParaRPr>
          </a:p>
        </p:txBody>
      </p:sp>
      <p:sp>
        <p:nvSpPr>
          <p:cNvPr id="51" name="Rectangle 50">
            <a:extLst>
              <a:ext uri="{FF2B5EF4-FFF2-40B4-BE49-F238E27FC236}">
                <a16:creationId xmlns:a16="http://schemas.microsoft.com/office/drawing/2014/main" id="{E0AF0D4E-D531-4DED-8133-944EC42887BF}"/>
              </a:ext>
            </a:extLst>
          </p:cNvPr>
          <p:cNvSpPr/>
          <p:nvPr/>
        </p:nvSpPr>
        <p:spPr>
          <a:xfrm>
            <a:off x="6032500" y="824937"/>
            <a:ext cx="1498992" cy="274320"/>
          </a:xfrm>
          <a:prstGeom prst="rect">
            <a:avLst/>
          </a:prstGeom>
          <a:solidFill>
            <a:srgbClr val="DFC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685800">
              <a:defRPr/>
            </a:pPr>
            <a:r>
              <a:rPr lang="en-US" sz="1600" b="1" dirty="0">
                <a:solidFill>
                  <a:schemeClr val="tx1"/>
                </a:solidFill>
              </a:rPr>
              <a:t>Low claimers</a:t>
            </a:r>
          </a:p>
        </p:txBody>
      </p:sp>
      <p:sp>
        <p:nvSpPr>
          <p:cNvPr id="52" name="Rectangle 51">
            <a:extLst>
              <a:ext uri="{FF2B5EF4-FFF2-40B4-BE49-F238E27FC236}">
                <a16:creationId xmlns:a16="http://schemas.microsoft.com/office/drawing/2014/main" id="{C51BA260-EAFC-4673-9886-11DC249C78ED}"/>
              </a:ext>
            </a:extLst>
          </p:cNvPr>
          <p:cNvSpPr/>
          <p:nvPr/>
        </p:nvSpPr>
        <p:spPr>
          <a:xfrm>
            <a:off x="7520549" y="823980"/>
            <a:ext cx="1498992" cy="274320"/>
          </a:xfrm>
          <a:prstGeom prst="rect">
            <a:avLst/>
          </a:prstGeom>
          <a:solidFill>
            <a:srgbClr val="0075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bg1"/>
                </a:solidFill>
              </a:rPr>
              <a:t>Avg of all groups</a:t>
            </a:r>
          </a:p>
        </p:txBody>
      </p:sp>
      <p:sp>
        <p:nvSpPr>
          <p:cNvPr id="53" name="Rectangle 52">
            <a:extLst>
              <a:ext uri="{FF2B5EF4-FFF2-40B4-BE49-F238E27FC236}">
                <a16:creationId xmlns:a16="http://schemas.microsoft.com/office/drawing/2014/main" id="{D143C7F5-845C-4347-A84B-32C48705E529}"/>
              </a:ext>
            </a:extLst>
          </p:cNvPr>
          <p:cNvSpPr/>
          <p:nvPr/>
        </p:nvSpPr>
        <p:spPr>
          <a:xfrm>
            <a:off x="9019541" y="823980"/>
            <a:ext cx="1498992" cy="274320"/>
          </a:xfrm>
          <a:prstGeom prst="rect">
            <a:avLst/>
          </a:prstGeom>
          <a:solidFill>
            <a:srgbClr val="A661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685800">
              <a:defRPr/>
            </a:pPr>
            <a:r>
              <a:rPr lang="en-US" sz="1600" b="1" dirty="0">
                <a:solidFill>
                  <a:schemeClr val="bg1"/>
                </a:solidFill>
              </a:rPr>
              <a:t>Over claimers</a:t>
            </a:r>
          </a:p>
        </p:txBody>
      </p:sp>
      <p:sp>
        <p:nvSpPr>
          <p:cNvPr id="54" name="Rectangle 53">
            <a:extLst>
              <a:ext uri="{FF2B5EF4-FFF2-40B4-BE49-F238E27FC236}">
                <a16:creationId xmlns:a16="http://schemas.microsoft.com/office/drawing/2014/main" id="{99AB588F-F0A5-4A4D-9793-88F58167437A}"/>
              </a:ext>
            </a:extLst>
          </p:cNvPr>
          <p:cNvSpPr/>
          <p:nvPr/>
        </p:nvSpPr>
        <p:spPr>
          <a:xfrm>
            <a:off x="10518533" y="823980"/>
            <a:ext cx="1498992" cy="274320"/>
          </a:xfrm>
          <a:prstGeom prst="rect">
            <a:avLst/>
          </a:prstGeom>
          <a:solidFill>
            <a:srgbClr val="018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Ideals</a:t>
            </a:r>
          </a:p>
        </p:txBody>
      </p:sp>
      <p:sp>
        <p:nvSpPr>
          <p:cNvPr id="2" name="Rectangle: Diagonal Corners Rounded 1">
            <a:extLst>
              <a:ext uri="{FF2B5EF4-FFF2-40B4-BE49-F238E27FC236}">
                <a16:creationId xmlns:a16="http://schemas.microsoft.com/office/drawing/2014/main" id="{02865D48-34E2-433A-A0AA-D5B61101CD3C}"/>
              </a:ext>
            </a:extLst>
          </p:cNvPr>
          <p:cNvSpPr/>
          <p:nvPr/>
        </p:nvSpPr>
        <p:spPr>
          <a:xfrm>
            <a:off x="1422400" y="1736774"/>
            <a:ext cx="2827351" cy="310010"/>
          </a:xfrm>
          <a:prstGeom prst="round2Diag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4" name="Rectangle: Diagonal Corners Rounded 33">
            <a:extLst>
              <a:ext uri="{FF2B5EF4-FFF2-40B4-BE49-F238E27FC236}">
                <a16:creationId xmlns:a16="http://schemas.microsoft.com/office/drawing/2014/main" id="{2F5DD583-2A19-49C5-862E-7D507FE687B2}"/>
              </a:ext>
            </a:extLst>
          </p:cNvPr>
          <p:cNvSpPr/>
          <p:nvPr/>
        </p:nvSpPr>
        <p:spPr>
          <a:xfrm>
            <a:off x="1442560" y="3183654"/>
            <a:ext cx="2827351" cy="310010"/>
          </a:xfrm>
          <a:prstGeom prst="round2Diag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907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graphicEl>
                                              <a:chart seriesIdx="-3" categoryIdx="-3" bldStep="gridLegend"/>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graphicEl>
                                              <a:chart seriesIdx="0" categoryIdx="-4" bldStep="series"/>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graphicEl>
                                              <a:chart seriesIdx="1" categoryIdx="-4" bldStep="series"/>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graphicEl>
                                              <a:chart seriesIdx="2" categoryIdx="-4" bldStep="series"/>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graphicEl>
                                              <a:chart seriesIdx="3" categoryIdx="-4" bldStep="series"/>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graphicEl>
                                              <a:chart seriesIdx="4" categoryIdx="-4" bldStep="series"/>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5" grpId="0" uiExpand="1">
        <p:bldSub>
          <a:bldChart bld="series"/>
        </p:bldSub>
      </p:bldGraphic>
      <p:bldP spid="19" grpId="0" animBg="1"/>
      <p:bldP spid="20" grpId="0" animBg="1"/>
      <p:bldP spid="48" grpId="0"/>
      <p:bldP spid="24" grpId="0"/>
      <p:bldP spid="26" grpId="0"/>
      <p:bldP spid="27" grpId="0"/>
      <p:bldP spid="6" grpId="0" animBg="1"/>
      <p:bldP spid="29" grpId="0" animBg="1"/>
      <p:bldP spid="30" grpId="0" animBg="1"/>
      <p:bldP spid="31" grpId="0" animBg="1"/>
      <p:bldP spid="51" grpId="0" animBg="1"/>
      <p:bldP spid="52" grpId="0" animBg="1"/>
      <p:bldP spid="53" grpId="0" animBg="1"/>
      <p:bldP spid="54" grpId="0" animBg="1"/>
      <p:bldP spid="2" grpId="0" animBg="1"/>
      <p:bldP spid="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C94503-C2D6-4388-8FDC-B1C8F42C69B8}"/>
              </a:ext>
            </a:extLst>
          </p:cNvPr>
          <p:cNvSpPr>
            <a:spLocks noGrp="1"/>
          </p:cNvSpPr>
          <p:nvPr>
            <p:ph type="title"/>
          </p:nvPr>
        </p:nvSpPr>
        <p:spPr>
          <a:xfrm>
            <a:off x="457200" y="0"/>
            <a:ext cx="11338560" cy="506627"/>
          </a:xfrm>
        </p:spPr>
        <p:txBody>
          <a:bodyPr>
            <a:normAutofit fontScale="90000"/>
          </a:bodyPr>
          <a:lstStyle/>
          <a:p>
            <a:r>
              <a:rPr lang="en-US" dirty="0"/>
              <a:t>PISA mathematics score by student groups – 64 education systems</a:t>
            </a:r>
          </a:p>
        </p:txBody>
      </p:sp>
      <p:sp>
        <p:nvSpPr>
          <p:cNvPr id="4" name="Slide Number Placeholder 3">
            <a:extLst>
              <a:ext uri="{FF2B5EF4-FFF2-40B4-BE49-F238E27FC236}">
                <a16:creationId xmlns:a16="http://schemas.microsoft.com/office/drawing/2014/main" id="{1ADCE1B6-D965-47FD-89E5-5D0B6BF8A174}"/>
              </a:ext>
            </a:extLst>
          </p:cNvPr>
          <p:cNvSpPr>
            <a:spLocks noGrp="1"/>
          </p:cNvSpPr>
          <p:nvPr>
            <p:ph type="sldNum" sz="quarter" idx="14"/>
          </p:nvPr>
        </p:nvSpPr>
        <p:spPr/>
        <p:txBody>
          <a:bodyPr/>
          <a:lstStyle/>
          <a:p>
            <a:fld id="{99A20822-4A49-4D36-86E3-300BA48D3F00}" type="slidenum">
              <a:rPr lang="en-US" smtClean="0"/>
              <a:pPr/>
              <a:t>31</a:t>
            </a:fld>
            <a:endParaRPr lang="en-US" dirty="0"/>
          </a:p>
        </p:txBody>
      </p:sp>
      <p:graphicFrame>
        <p:nvGraphicFramePr>
          <p:cNvPr id="2" name="Table 1">
            <a:extLst>
              <a:ext uri="{FF2B5EF4-FFF2-40B4-BE49-F238E27FC236}">
                <a16:creationId xmlns:a16="http://schemas.microsoft.com/office/drawing/2014/main" id="{762D1561-1D48-40ED-8C26-11D3A2D59C8F}"/>
              </a:ext>
            </a:extLst>
          </p:cNvPr>
          <p:cNvGraphicFramePr>
            <a:graphicFrameLocks noGrp="1"/>
          </p:cNvGraphicFramePr>
          <p:nvPr>
            <p:extLst>
              <p:ext uri="{D42A27DB-BD31-4B8C-83A1-F6EECF244321}">
                <p14:modId xmlns:p14="http://schemas.microsoft.com/office/powerpoint/2010/main" val="1023118043"/>
              </p:ext>
            </p:extLst>
          </p:nvPr>
        </p:nvGraphicFramePr>
        <p:xfrm>
          <a:off x="457200" y="506627"/>
          <a:ext cx="11338559" cy="5633565"/>
        </p:xfrm>
        <a:graphic>
          <a:graphicData uri="http://schemas.openxmlformats.org/drawingml/2006/table">
            <a:tbl>
              <a:tblPr>
                <a:tableStyleId>{21E4AEA4-8DFA-4A89-87EB-49C32662AFE0}</a:tableStyleId>
              </a:tblPr>
              <a:tblGrid>
                <a:gridCol w="918954">
                  <a:extLst>
                    <a:ext uri="{9D8B030D-6E8A-4147-A177-3AD203B41FA5}">
                      <a16:colId xmlns:a16="http://schemas.microsoft.com/office/drawing/2014/main" val="794555533"/>
                    </a:ext>
                  </a:extLst>
                </a:gridCol>
                <a:gridCol w="962031">
                  <a:extLst>
                    <a:ext uri="{9D8B030D-6E8A-4147-A177-3AD203B41FA5}">
                      <a16:colId xmlns:a16="http://schemas.microsoft.com/office/drawing/2014/main" val="1127933902"/>
                    </a:ext>
                  </a:extLst>
                </a:gridCol>
                <a:gridCol w="962031">
                  <a:extLst>
                    <a:ext uri="{9D8B030D-6E8A-4147-A177-3AD203B41FA5}">
                      <a16:colId xmlns:a16="http://schemas.microsoft.com/office/drawing/2014/main" val="3481250834"/>
                    </a:ext>
                  </a:extLst>
                </a:gridCol>
                <a:gridCol w="962031">
                  <a:extLst>
                    <a:ext uri="{9D8B030D-6E8A-4147-A177-3AD203B41FA5}">
                      <a16:colId xmlns:a16="http://schemas.microsoft.com/office/drawing/2014/main" val="1940139825"/>
                    </a:ext>
                  </a:extLst>
                </a:gridCol>
                <a:gridCol w="962031">
                  <a:extLst>
                    <a:ext uri="{9D8B030D-6E8A-4147-A177-3AD203B41FA5}">
                      <a16:colId xmlns:a16="http://schemas.microsoft.com/office/drawing/2014/main" val="2054499389"/>
                    </a:ext>
                  </a:extLst>
                </a:gridCol>
                <a:gridCol w="880665">
                  <a:extLst>
                    <a:ext uri="{9D8B030D-6E8A-4147-A177-3AD203B41FA5}">
                      <a16:colId xmlns:a16="http://schemas.microsoft.com/office/drawing/2014/main" val="2669809494"/>
                    </a:ext>
                  </a:extLst>
                </a:gridCol>
                <a:gridCol w="918954">
                  <a:extLst>
                    <a:ext uri="{9D8B030D-6E8A-4147-A177-3AD203B41FA5}">
                      <a16:colId xmlns:a16="http://schemas.microsoft.com/office/drawing/2014/main" val="2196799058"/>
                    </a:ext>
                  </a:extLst>
                </a:gridCol>
                <a:gridCol w="918954">
                  <a:extLst>
                    <a:ext uri="{9D8B030D-6E8A-4147-A177-3AD203B41FA5}">
                      <a16:colId xmlns:a16="http://schemas.microsoft.com/office/drawing/2014/main" val="1228789342"/>
                    </a:ext>
                  </a:extLst>
                </a:gridCol>
                <a:gridCol w="918954">
                  <a:extLst>
                    <a:ext uri="{9D8B030D-6E8A-4147-A177-3AD203B41FA5}">
                      <a16:colId xmlns:a16="http://schemas.microsoft.com/office/drawing/2014/main" val="928701189"/>
                    </a:ext>
                  </a:extLst>
                </a:gridCol>
                <a:gridCol w="918954">
                  <a:extLst>
                    <a:ext uri="{9D8B030D-6E8A-4147-A177-3AD203B41FA5}">
                      <a16:colId xmlns:a16="http://schemas.microsoft.com/office/drawing/2014/main" val="2987784035"/>
                    </a:ext>
                  </a:extLst>
                </a:gridCol>
                <a:gridCol w="1076900">
                  <a:extLst>
                    <a:ext uri="{9D8B030D-6E8A-4147-A177-3AD203B41FA5}">
                      <a16:colId xmlns:a16="http://schemas.microsoft.com/office/drawing/2014/main" val="1676872342"/>
                    </a:ext>
                  </a:extLst>
                </a:gridCol>
                <a:gridCol w="938100">
                  <a:extLst>
                    <a:ext uri="{9D8B030D-6E8A-4147-A177-3AD203B41FA5}">
                      <a16:colId xmlns:a16="http://schemas.microsoft.com/office/drawing/2014/main" val="1630374176"/>
                    </a:ext>
                  </a:extLst>
                </a:gridCol>
              </a:tblGrid>
              <a:tr h="543020">
                <a:tc>
                  <a:txBody>
                    <a:bodyPr/>
                    <a:lstStyle/>
                    <a:p>
                      <a:pPr algn="l" fontAlgn="b"/>
                      <a:endParaRPr lang="en-US" sz="1050" b="0" i="0" u="none" strike="noStrike" dirty="0">
                        <a:effectLst/>
                        <a:latin typeface="Arial" panose="020B0604020202020204" pitchFamily="34" charset="0"/>
                      </a:endParaRPr>
                    </a:p>
                  </a:txBody>
                  <a:tcPr marL="8354" marR="8354" marT="8354" marB="0" anchor="b"/>
                </a:tc>
                <a:tc>
                  <a:txBody>
                    <a:bodyPr/>
                    <a:lstStyle/>
                    <a:p>
                      <a:pPr algn="l" fontAlgn="b"/>
                      <a:r>
                        <a:rPr lang="en-US" sz="1050" u="none" strike="noStrike" dirty="0">
                          <a:effectLst/>
                        </a:rPr>
                        <a:t>Low claimers</a:t>
                      </a:r>
                      <a:endParaRPr lang="en-US" sz="1050" b="0" i="0" u="none" strike="noStrike" dirty="0">
                        <a:effectLst/>
                        <a:latin typeface="Arial" panose="020B0604020202020204" pitchFamily="34" charset="0"/>
                      </a:endParaRPr>
                    </a:p>
                  </a:txBody>
                  <a:tcPr marL="8354" marR="8354" marT="8354" marB="0" anchor="b"/>
                </a:tc>
                <a:tc>
                  <a:txBody>
                    <a:bodyPr/>
                    <a:lstStyle/>
                    <a:p>
                      <a:pPr algn="l" fontAlgn="b"/>
                      <a:r>
                        <a:rPr lang="en-US" sz="1050" u="none" strike="noStrike" dirty="0">
                          <a:effectLst/>
                        </a:rPr>
                        <a:t>Irrational respondents</a:t>
                      </a:r>
                      <a:endParaRPr lang="en-US" sz="1050" b="0" i="0" u="none" strike="noStrike" dirty="0">
                        <a:effectLst/>
                        <a:latin typeface="Arial" panose="020B0604020202020204" pitchFamily="34" charset="0"/>
                      </a:endParaRPr>
                    </a:p>
                  </a:txBody>
                  <a:tcPr marL="8354" marR="8354" marT="8354" marB="0" anchor="b"/>
                </a:tc>
                <a:tc>
                  <a:txBody>
                    <a:bodyPr/>
                    <a:lstStyle/>
                    <a:p>
                      <a:pPr algn="l" fontAlgn="b"/>
                      <a:r>
                        <a:rPr lang="en-US" sz="1050" u="none" strike="noStrike" dirty="0">
                          <a:effectLst/>
                        </a:rPr>
                        <a:t>Ideal respondents</a:t>
                      </a:r>
                      <a:endParaRPr lang="en-US" sz="1050" b="0" i="0" u="none" strike="noStrike" dirty="0">
                        <a:effectLst/>
                        <a:latin typeface="Arial" panose="020B0604020202020204" pitchFamily="34" charset="0"/>
                      </a:endParaRPr>
                    </a:p>
                  </a:txBody>
                  <a:tcPr marL="8354" marR="8354" marT="8354" marB="0" anchor="b"/>
                </a:tc>
                <a:tc>
                  <a:txBody>
                    <a:bodyPr/>
                    <a:lstStyle/>
                    <a:p>
                      <a:pPr algn="l" fontAlgn="b"/>
                      <a:r>
                        <a:rPr lang="en-US" sz="1050" u="none" strike="noStrike" dirty="0">
                          <a:effectLst/>
                        </a:rPr>
                        <a:t>Over claimers</a:t>
                      </a:r>
                      <a:endParaRPr lang="en-US" sz="1050" b="0" i="0" u="none" strike="noStrike" dirty="0">
                        <a:effectLst/>
                        <a:latin typeface="Arial" panose="020B0604020202020204" pitchFamily="34" charset="0"/>
                      </a:endParaRPr>
                    </a:p>
                  </a:txBody>
                  <a:tcPr marL="8354" marR="8354" marT="8354" marB="0" anchor="b"/>
                </a:tc>
                <a:tc>
                  <a:txBody>
                    <a:bodyPr/>
                    <a:lstStyle/>
                    <a:p>
                      <a:pPr algn="l" fontAlgn="b"/>
                      <a:r>
                        <a:rPr lang="en-US" sz="1050" u="none" strike="noStrike" dirty="0">
                          <a:effectLst/>
                        </a:rPr>
                        <a:t>all</a:t>
                      </a:r>
                      <a:endParaRPr lang="en-US" sz="1050" b="0" i="0" u="none" strike="noStrike" dirty="0">
                        <a:effectLst/>
                        <a:latin typeface="Arial" panose="020B0604020202020204" pitchFamily="34" charset="0"/>
                      </a:endParaRPr>
                    </a:p>
                  </a:txBody>
                  <a:tcPr marL="8354" marR="8354" marT="8354" marB="0" anchor="b"/>
                </a:tc>
                <a:tc>
                  <a:txBody>
                    <a:bodyPr/>
                    <a:lstStyle/>
                    <a:p>
                      <a:pPr algn="l" fontAlgn="b"/>
                      <a:r>
                        <a:rPr lang="en-US" sz="1050" u="none" strike="noStrike">
                          <a:effectLst/>
                        </a:rPr>
                        <a:t>ComparedOCED</a:t>
                      </a:r>
                      <a:endParaRPr lang="en-US" sz="1050" b="0" i="0" u="none" strike="noStrike">
                        <a:effectLst/>
                        <a:latin typeface="Arial" panose="020B0604020202020204" pitchFamily="34" charset="0"/>
                      </a:endParaRPr>
                    </a:p>
                  </a:txBody>
                  <a:tcPr marL="8354" marR="8354" marT="8354" marB="0" anchor="b"/>
                </a:tc>
                <a:tc>
                  <a:txBody>
                    <a:bodyPr/>
                    <a:lstStyle/>
                    <a:p>
                      <a:pPr algn="l" fontAlgn="b"/>
                      <a:r>
                        <a:rPr lang="en-US" sz="1050" u="none" strike="noStrike">
                          <a:effectLst/>
                        </a:rPr>
                        <a:t>rank_all</a:t>
                      </a:r>
                      <a:endParaRPr lang="en-US" sz="1050" b="0" i="0" u="none" strike="noStrike">
                        <a:effectLst/>
                        <a:latin typeface="Arial" panose="020B0604020202020204" pitchFamily="34" charset="0"/>
                      </a:endParaRPr>
                    </a:p>
                  </a:txBody>
                  <a:tcPr marL="8354" marR="8354" marT="8354" marB="0" anchor="b"/>
                </a:tc>
                <a:tc>
                  <a:txBody>
                    <a:bodyPr/>
                    <a:lstStyle/>
                    <a:p>
                      <a:pPr algn="l" fontAlgn="b"/>
                      <a:r>
                        <a:rPr lang="en-US" sz="1050" u="none" strike="noStrike">
                          <a:effectLst/>
                        </a:rPr>
                        <a:t>rank_ideal</a:t>
                      </a:r>
                      <a:endParaRPr lang="en-US" sz="1050" b="0" i="0" u="none" strike="noStrike">
                        <a:effectLst/>
                        <a:latin typeface="Arial" panose="020B0604020202020204" pitchFamily="34" charset="0"/>
                      </a:endParaRPr>
                    </a:p>
                  </a:txBody>
                  <a:tcPr marL="8354" marR="8354" marT="8354" marB="0" anchor="b"/>
                </a:tc>
                <a:tc>
                  <a:txBody>
                    <a:bodyPr/>
                    <a:lstStyle/>
                    <a:p>
                      <a:pPr algn="l" fontAlgn="b"/>
                      <a:r>
                        <a:rPr lang="en-US" sz="1050" u="none" strike="noStrike">
                          <a:effectLst/>
                        </a:rPr>
                        <a:t>gap from all to ideal</a:t>
                      </a:r>
                      <a:endParaRPr lang="en-US" sz="1050" b="0" i="0" u="none" strike="noStrike">
                        <a:effectLst/>
                        <a:latin typeface="Arial" panose="020B0604020202020204" pitchFamily="34" charset="0"/>
                      </a:endParaRPr>
                    </a:p>
                  </a:txBody>
                  <a:tcPr marL="8354" marR="8354" marT="8354" marB="0" anchor="b"/>
                </a:tc>
                <a:tc>
                  <a:txBody>
                    <a:bodyPr/>
                    <a:lstStyle/>
                    <a:p>
                      <a:pPr algn="l" fontAlgn="b"/>
                      <a:r>
                        <a:rPr lang="en-US" sz="1050" u="none" strike="noStrike">
                          <a:effectLst/>
                        </a:rPr>
                        <a:t>Gap between ideal and over</a:t>
                      </a:r>
                      <a:endParaRPr lang="en-US" sz="1050" b="0" i="0" u="none" strike="noStrike">
                        <a:effectLst/>
                        <a:latin typeface="Arial" panose="020B0604020202020204" pitchFamily="34" charset="0"/>
                      </a:endParaRPr>
                    </a:p>
                  </a:txBody>
                  <a:tcPr marL="8354" marR="8354" marT="8354" marB="0" anchor="b"/>
                </a:tc>
                <a:tc>
                  <a:txBody>
                    <a:bodyPr/>
                    <a:lstStyle/>
                    <a:p>
                      <a:pPr algn="l" fontAlgn="b"/>
                      <a:r>
                        <a:rPr lang="en-US" sz="1050" u="none" strike="noStrike">
                          <a:effectLst/>
                        </a:rPr>
                        <a:t>gap p value</a:t>
                      </a:r>
                      <a:endParaRPr lang="en-US" sz="1050" b="0" i="0" u="none" strike="noStrike">
                        <a:effectLst/>
                        <a:latin typeface="Arial" panose="020B0604020202020204" pitchFamily="34" charset="0"/>
                      </a:endParaRPr>
                    </a:p>
                  </a:txBody>
                  <a:tcPr marL="8354" marR="8354" marT="8354" marB="0" anchor="b"/>
                </a:tc>
                <a:extLst>
                  <a:ext uri="{0D108BD9-81ED-4DB2-BD59-A6C34878D82A}">
                    <a16:rowId xmlns:a16="http://schemas.microsoft.com/office/drawing/2014/main" val="2719484531"/>
                  </a:ext>
                </a:extLst>
              </a:tr>
              <a:tr h="275687">
                <a:tc>
                  <a:txBody>
                    <a:bodyPr/>
                    <a:lstStyle/>
                    <a:p>
                      <a:pPr algn="l" fontAlgn="b"/>
                      <a:r>
                        <a:rPr lang="en-US" sz="1050" b="0" i="0" u="none" strike="noStrike">
                          <a:effectLst/>
                          <a:latin typeface="Arial" panose="020B0604020202020204" pitchFamily="34" charset="0"/>
                        </a:rPr>
                        <a:t>Macao-China</a:t>
                      </a:r>
                    </a:p>
                  </a:txBody>
                  <a:tcPr marL="9525" marR="9525" marT="9525" marB="0" anchor="b"/>
                </a:tc>
                <a:tc>
                  <a:txBody>
                    <a:bodyPr/>
                    <a:lstStyle/>
                    <a:p>
                      <a:pPr algn="r" fontAlgn="b"/>
                      <a:r>
                        <a:rPr lang="en-US" sz="1050" b="0" i="0" u="none" strike="noStrike" dirty="0">
                          <a:effectLst/>
                          <a:latin typeface="Arial" panose="020B0604020202020204" pitchFamily="34" charset="0"/>
                        </a:rPr>
                        <a:t>475</a:t>
                      </a:r>
                    </a:p>
                  </a:txBody>
                  <a:tcPr marL="9525" marR="9525" marT="9525" marB="0" anchor="b"/>
                </a:tc>
                <a:tc>
                  <a:txBody>
                    <a:bodyPr/>
                    <a:lstStyle/>
                    <a:p>
                      <a:pPr algn="r" fontAlgn="b"/>
                      <a:r>
                        <a:rPr lang="en-US" sz="1050" b="0" i="0" u="none" strike="noStrike" dirty="0">
                          <a:effectLst/>
                          <a:latin typeface="Arial" panose="020B0604020202020204" pitchFamily="34" charset="0"/>
                        </a:rPr>
                        <a:t>463</a:t>
                      </a:r>
                    </a:p>
                  </a:txBody>
                  <a:tcPr marL="9525" marR="9525" marT="9525" marB="0" anchor="b"/>
                </a:tc>
                <a:tc>
                  <a:txBody>
                    <a:bodyPr/>
                    <a:lstStyle/>
                    <a:p>
                      <a:pPr algn="r" fontAlgn="b"/>
                      <a:r>
                        <a:rPr lang="en-US" sz="1050" b="0" i="0" u="none" strike="noStrike">
                          <a:effectLst/>
                          <a:latin typeface="Arial" panose="020B0604020202020204" pitchFamily="34" charset="0"/>
                        </a:rPr>
                        <a:t>583</a:t>
                      </a:r>
                    </a:p>
                  </a:txBody>
                  <a:tcPr marL="9525" marR="9525" marT="9525" marB="0" anchor="b"/>
                </a:tc>
                <a:tc>
                  <a:txBody>
                    <a:bodyPr/>
                    <a:lstStyle/>
                    <a:p>
                      <a:pPr algn="r" fontAlgn="b"/>
                      <a:r>
                        <a:rPr lang="en-US" sz="1050" b="0" i="0" u="none" strike="noStrike">
                          <a:effectLst/>
                          <a:latin typeface="Arial" panose="020B0604020202020204" pitchFamily="34" charset="0"/>
                        </a:rPr>
                        <a:t>590</a:t>
                      </a:r>
                    </a:p>
                  </a:txBody>
                  <a:tcPr marL="9525" marR="9525" marT="9525" marB="0" anchor="b"/>
                </a:tc>
                <a:tc>
                  <a:txBody>
                    <a:bodyPr/>
                    <a:lstStyle/>
                    <a:p>
                      <a:pPr algn="l" fontAlgn="b"/>
                      <a:r>
                        <a:rPr lang="en-US" sz="1050" b="0" i="0" u="none" strike="noStrike">
                          <a:effectLst/>
                          <a:latin typeface="Arial" panose="020B0604020202020204" pitchFamily="34" charset="0"/>
                        </a:rPr>
                        <a:t>538</a:t>
                      </a:r>
                    </a:p>
                  </a:txBody>
                  <a:tcPr marL="9525" marR="9525" marT="9525" marB="0" anchor="b"/>
                </a:tc>
                <a:tc>
                  <a:txBody>
                    <a:bodyPr/>
                    <a:lstStyle/>
                    <a:p>
                      <a:pPr algn="l" fontAlgn="b"/>
                      <a:r>
                        <a:rPr lang="en-US" sz="1050" b="0" i="0" u="none" strike="noStrike">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a:effectLst/>
                          <a:latin typeface="Arial" panose="020B0604020202020204" pitchFamily="34" charset="0"/>
                        </a:rPr>
                        <a:t>6</a:t>
                      </a:r>
                    </a:p>
                  </a:txBody>
                  <a:tcPr marL="9525" marR="9525" marT="9525" marB="0" anchor="b"/>
                </a:tc>
                <a:tc>
                  <a:txBody>
                    <a:bodyPr/>
                    <a:lstStyle/>
                    <a:p>
                      <a:pPr algn="r" fontAlgn="b"/>
                      <a:r>
                        <a:rPr lang="en-US" sz="1050" b="0" i="0" u="none" strike="noStrike">
                          <a:effectLst/>
                          <a:latin typeface="Arial" panose="020B0604020202020204" pitchFamily="34" charset="0"/>
                        </a:rPr>
                        <a:t>29</a:t>
                      </a:r>
                    </a:p>
                  </a:txBody>
                  <a:tcPr marL="9525" marR="9525" marT="9525" marB="0" anchor="b"/>
                </a:tc>
                <a:tc>
                  <a:txBody>
                    <a:bodyPr/>
                    <a:lstStyle/>
                    <a:p>
                      <a:pPr algn="r" fontAlgn="b"/>
                      <a:r>
                        <a:rPr lang="en-US" sz="1050" b="0" i="0" u="none" strike="noStrike">
                          <a:effectLst/>
                          <a:latin typeface="Arial" panose="020B0604020202020204" pitchFamily="34" charset="0"/>
                        </a:rPr>
                        <a:t>-23</a:t>
                      </a:r>
                    </a:p>
                  </a:txBody>
                  <a:tcPr marL="9525" marR="9525" marT="9525" marB="0" anchor="b"/>
                </a:tc>
                <a:tc>
                  <a:txBody>
                    <a:bodyPr/>
                    <a:lstStyle/>
                    <a:p>
                      <a:pPr algn="r" fontAlgn="b"/>
                      <a:r>
                        <a:rPr lang="en-US" sz="1050" b="0" i="0" u="none" strike="noStrike">
                          <a:effectLst/>
                          <a:latin typeface="Arial" panose="020B0604020202020204" pitchFamily="34" charset="0"/>
                        </a:rPr>
                        <a:t>6</a:t>
                      </a:r>
                    </a:p>
                  </a:txBody>
                  <a:tcPr marL="9525" marR="9525" marT="9525" marB="0" anchor="b"/>
                </a:tc>
                <a:tc>
                  <a:txBody>
                    <a:bodyPr/>
                    <a:lstStyle/>
                    <a:p>
                      <a:pPr algn="r" fontAlgn="b"/>
                      <a:r>
                        <a:rPr lang="en-US" sz="1050" b="0" i="0" u="none" strike="noStrike">
                          <a:effectLst/>
                          <a:latin typeface="Arial" panose="020B0604020202020204" pitchFamily="34" charset="0"/>
                        </a:rPr>
                        <a:t>0.59</a:t>
                      </a:r>
                    </a:p>
                  </a:txBody>
                  <a:tcPr marL="9525" marR="9525" marT="9525" marB="0" anchor="b"/>
                </a:tc>
                <a:extLst>
                  <a:ext uri="{0D108BD9-81ED-4DB2-BD59-A6C34878D82A}">
                    <a16:rowId xmlns:a16="http://schemas.microsoft.com/office/drawing/2014/main" val="2924252319"/>
                  </a:ext>
                </a:extLst>
              </a:tr>
              <a:tr h="142021">
                <a:tc>
                  <a:txBody>
                    <a:bodyPr/>
                    <a:lstStyle/>
                    <a:p>
                      <a:pPr algn="l" fontAlgn="b"/>
                      <a:r>
                        <a:rPr lang="en-US" sz="1050" b="0" i="0" u="none" strike="noStrike">
                          <a:effectLst/>
                          <a:latin typeface="Arial" panose="020B0604020202020204" pitchFamily="34" charset="0"/>
                        </a:rPr>
                        <a:t>Viet Nam</a:t>
                      </a:r>
                    </a:p>
                  </a:txBody>
                  <a:tcPr marL="9525" marR="9525" marT="9525" marB="0" anchor="b"/>
                </a:tc>
                <a:tc>
                  <a:txBody>
                    <a:bodyPr/>
                    <a:lstStyle/>
                    <a:p>
                      <a:pPr algn="r" fontAlgn="b"/>
                      <a:r>
                        <a:rPr lang="en-US" sz="1050" b="0" i="0" u="none" strike="noStrike">
                          <a:effectLst/>
                          <a:latin typeface="Arial" panose="020B0604020202020204" pitchFamily="34" charset="0"/>
                        </a:rPr>
                        <a:t>467</a:t>
                      </a:r>
                    </a:p>
                  </a:txBody>
                  <a:tcPr marL="9525" marR="9525" marT="9525" marB="0" anchor="b"/>
                </a:tc>
                <a:tc>
                  <a:txBody>
                    <a:bodyPr/>
                    <a:lstStyle/>
                    <a:p>
                      <a:pPr algn="r" fontAlgn="b"/>
                      <a:r>
                        <a:rPr lang="en-US" sz="1050" b="0" i="0" u="none" strike="noStrike">
                          <a:effectLst/>
                          <a:latin typeface="Arial" panose="020B0604020202020204" pitchFamily="34" charset="0"/>
                        </a:rPr>
                        <a:t>434</a:t>
                      </a:r>
                    </a:p>
                  </a:txBody>
                  <a:tcPr marL="9525" marR="9525" marT="9525" marB="0" anchor="b"/>
                </a:tc>
                <a:tc>
                  <a:txBody>
                    <a:bodyPr/>
                    <a:lstStyle/>
                    <a:p>
                      <a:pPr algn="r" fontAlgn="b"/>
                      <a:r>
                        <a:rPr lang="en-US" sz="1050" b="0" i="0" u="none" strike="noStrike" dirty="0">
                          <a:effectLst/>
                          <a:latin typeface="Arial" panose="020B0604020202020204" pitchFamily="34" charset="0"/>
                        </a:rPr>
                        <a:t>581</a:t>
                      </a:r>
                    </a:p>
                  </a:txBody>
                  <a:tcPr marL="9525" marR="9525" marT="9525" marB="0" anchor="b"/>
                </a:tc>
                <a:tc>
                  <a:txBody>
                    <a:bodyPr/>
                    <a:lstStyle/>
                    <a:p>
                      <a:pPr algn="r" fontAlgn="b"/>
                      <a:r>
                        <a:rPr lang="en-US" sz="1050" b="0" i="0" u="none" strike="noStrike">
                          <a:effectLst/>
                          <a:latin typeface="Arial" panose="020B0604020202020204" pitchFamily="34" charset="0"/>
                        </a:rPr>
                        <a:t>552</a:t>
                      </a:r>
                    </a:p>
                  </a:txBody>
                  <a:tcPr marL="9525" marR="9525" marT="9525" marB="0" anchor="b"/>
                </a:tc>
                <a:tc>
                  <a:txBody>
                    <a:bodyPr/>
                    <a:lstStyle/>
                    <a:p>
                      <a:pPr algn="l" fontAlgn="b"/>
                      <a:r>
                        <a:rPr lang="en-US" sz="1050" b="0" i="0" u="none" strike="noStrike">
                          <a:effectLst/>
                          <a:latin typeface="Arial" panose="020B0604020202020204" pitchFamily="34" charset="0"/>
                        </a:rPr>
                        <a:t>511</a:t>
                      </a:r>
                    </a:p>
                  </a:txBody>
                  <a:tcPr marL="9525" marR="9525" marT="9525" marB="0" anchor="b"/>
                </a:tc>
                <a:tc>
                  <a:txBody>
                    <a:bodyPr/>
                    <a:lstStyle/>
                    <a:p>
                      <a:pPr algn="l" fontAlgn="b"/>
                      <a:r>
                        <a:rPr lang="en-US" sz="1050" b="0" i="0" u="none" strike="noStrike">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a:effectLst/>
                          <a:latin typeface="Arial" panose="020B0604020202020204" pitchFamily="34" charset="0"/>
                        </a:rPr>
                        <a:t>17</a:t>
                      </a:r>
                    </a:p>
                  </a:txBody>
                  <a:tcPr marL="9525" marR="9525" marT="9525" marB="0" anchor="b"/>
                </a:tc>
                <a:tc>
                  <a:txBody>
                    <a:bodyPr/>
                    <a:lstStyle/>
                    <a:p>
                      <a:pPr algn="r" fontAlgn="b"/>
                      <a:r>
                        <a:rPr lang="en-US" sz="1050" b="0" i="0" u="none" strike="noStrike">
                          <a:effectLst/>
                          <a:latin typeface="Arial" panose="020B0604020202020204" pitchFamily="34" charset="0"/>
                        </a:rPr>
                        <a:t>30</a:t>
                      </a:r>
                    </a:p>
                  </a:txBody>
                  <a:tcPr marL="9525" marR="9525" marT="9525" marB="0" anchor="b"/>
                </a:tc>
                <a:tc>
                  <a:txBody>
                    <a:bodyPr/>
                    <a:lstStyle/>
                    <a:p>
                      <a:pPr algn="r" fontAlgn="b"/>
                      <a:r>
                        <a:rPr lang="en-US" sz="1050" b="0" i="0" u="none" strike="noStrike">
                          <a:effectLst/>
                          <a:latin typeface="Arial" panose="020B0604020202020204" pitchFamily="34" charset="0"/>
                        </a:rPr>
                        <a:t>-13</a:t>
                      </a:r>
                    </a:p>
                  </a:txBody>
                  <a:tcPr marL="9525" marR="9525" marT="9525" marB="0" anchor="b"/>
                </a:tc>
                <a:tc>
                  <a:txBody>
                    <a:bodyPr/>
                    <a:lstStyle/>
                    <a:p>
                      <a:pPr algn="r" fontAlgn="b"/>
                      <a:r>
                        <a:rPr lang="en-US" sz="1050" b="0" i="0" u="none" strike="noStrike">
                          <a:effectLst/>
                          <a:latin typeface="Arial" panose="020B0604020202020204" pitchFamily="34" charset="0"/>
                        </a:rPr>
                        <a:t>-29</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2030439450"/>
                  </a:ext>
                </a:extLst>
              </a:tr>
              <a:tr h="142021">
                <a:tc>
                  <a:txBody>
                    <a:bodyPr/>
                    <a:lstStyle/>
                    <a:p>
                      <a:pPr algn="l" fontAlgn="b"/>
                      <a:r>
                        <a:rPr lang="en-US" sz="1050" b="0" i="0" u="none" strike="noStrike">
                          <a:effectLst/>
                          <a:latin typeface="Arial" panose="020B0604020202020204" pitchFamily="34" charset="0"/>
                        </a:rPr>
                        <a:t>Ireland</a:t>
                      </a:r>
                    </a:p>
                  </a:txBody>
                  <a:tcPr marL="9525" marR="9525" marT="9525" marB="0" anchor="b"/>
                </a:tc>
                <a:tc>
                  <a:txBody>
                    <a:bodyPr/>
                    <a:lstStyle/>
                    <a:p>
                      <a:pPr algn="r" fontAlgn="b"/>
                      <a:r>
                        <a:rPr lang="en-US" sz="1050" b="0" i="0" u="none" strike="noStrike">
                          <a:effectLst/>
                          <a:latin typeface="Arial" panose="020B0604020202020204" pitchFamily="34" charset="0"/>
                        </a:rPr>
                        <a:t>446</a:t>
                      </a:r>
                    </a:p>
                  </a:txBody>
                  <a:tcPr marL="9525" marR="9525" marT="9525" marB="0" anchor="b"/>
                </a:tc>
                <a:tc>
                  <a:txBody>
                    <a:bodyPr/>
                    <a:lstStyle/>
                    <a:p>
                      <a:pPr algn="r" fontAlgn="b"/>
                      <a:r>
                        <a:rPr lang="en-US" sz="1050" b="0" i="0" u="none" strike="noStrike">
                          <a:effectLst/>
                          <a:latin typeface="Arial" panose="020B0604020202020204" pitchFamily="34" charset="0"/>
                        </a:rPr>
                        <a:t>428</a:t>
                      </a:r>
                    </a:p>
                  </a:txBody>
                  <a:tcPr marL="9525" marR="9525" marT="9525" marB="0" anchor="b"/>
                </a:tc>
                <a:tc>
                  <a:txBody>
                    <a:bodyPr/>
                    <a:lstStyle/>
                    <a:p>
                      <a:pPr algn="r" fontAlgn="b"/>
                      <a:r>
                        <a:rPr lang="en-US" sz="1050" b="0" i="0" u="none" strike="noStrike">
                          <a:effectLst/>
                          <a:latin typeface="Arial" panose="020B0604020202020204" pitchFamily="34" charset="0"/>
                        </a:rPr>
                        <a:t>574</a:t>
                      </a:r>
                    </a:p>
                  </a:txBody>
                  <a:tcPr marL="9525" marR="9525" marT="9525" marB="0" anchor="b"/>
                </a:tc>
                <a:tc>
                  <a:txBody>
                    <a:bodyPr/>
                    <a:lstStyle/>
                    <a:p>
                      <a:pPr algn="r" fontAlgn="b"/>
                      <a:r>
                        <a:rPr lang="en-US" sz="1050" b="0" i="0" u="none" strike="noStrike">
                          <a:effectLst/>
                          <a:latin typeface="Arial" panose="020B0604020202020204" pitchFamily="34" charset="0"/>
                        </a:rPr>
                        <a:t>537</a:t>
                      </a:r>
                    </a:p>
                  </a:txBody>
                  <a:tcPr marL="9525" marR="9525" marT="9525" marB="0" anchor="b"/>
                </a:tc>
                <a:tc>
                  <a:txBody>
                    <a:bodyPr/>
                    <a:lstStyle/>
                    <a:p>
                      <a:pPr algn="l" fontAlgn="b"/>
                      <a:r>
                        <a:rPr lang="en-US" sz="1050" b="0" i="0" u="none" strike="noStrike">
                          <a:effectLst/>
                          <a:latin typeface="Arial" panose="020B0604020202020204" pitchFamily="34" charset="0"/>
                        </a:rPr>
                        <a:t>501</a:t>
                      </a:r>
                    </a:p>
                  </a:txBody>
                  <a:tcPr marL="9525" marR="9525" marT="9525" marB="0" anchor="b"/>
                </a:tc>
                <a:tc>
                  <a:txBody>
                    <a:bodyPr/>
                    <a:lstStyle/>
                    <a:p>
                      <a:pPr algn="l" fontAlgn="b"/>
                      <a:r>
                        <a:rPr lang="en-US" sz="1050" b="0" i="0" u="none" strike="noStrike">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a:effectLst/>
                          <a:latin typeface="Arial" panose="020B0604020202020204" pitchFamily="34" charset="0"/>
                        </a:rPr>
                        <a:t>20</a:t>
                      </a:r>
                    </a:p>
                  </a:txBody>
                  <a:tcPr marL="9525" marR="9525" marT="9525" marB="0" anchor="b"/>
                </a:tc>
                <a:tc>
                  <a:txBody>
                    <a:bodyPr/>
                    <a:lstStyle/>
                    <a:p>
                      <a:pPr algn="r" fontAlgn="b"/>
                      <a:r>
                        <a:rPr lang="en-US" sz="1050" b="0" i="0" u="none" strike="noStrike">
                          <a:effectLst/>
                          <a:latin typeface="Arial" panose="020B0604020202020204" pitchFamily="34" charset="0"/>
                        </a:rPr>
                        <a:t>33</a:t>
                      </a:r>
                    </a:p>
                  </a:txBody>
                  <a:tcPr marL="9525" marR="9525" marT="9525" marB="0" anchor="b"/>
                </a:tc>
                <a:tc>
                  <a:txBody>
                    <a:bodyPr/>
                    <a:lstStyle/>
                    <a:p>
                      <a:pPr algn="r" fontAlgn="b"/>
                      <a:r>
                        <a:rPr lang="en-US" sz="1050" b="0" i="0" u="none" strike="noStrike">
                          <a:effectLst/>
                          <a:latin typeface="Arial" panose="020B0604020202020204" pitchFamily="34" charset="0"/>
                        </a:rPr>
                        <a:t>-13</a:t>
                      </a:r>
                    </a:p>
                  </a:txBody>
                  <a:tcPr marL="9525" marR="9525" marT="9525" marB="0" anchor="b"/>
                </a:tc>
                <a:tc>
                  <a:txBody>
                    <a:bodyPr/>
                    <a:lstStyle/>
                    <a:p>
                      <a:pPr algn="r" fontAlgn="b"/>
                      <a:r>
                        <a:rPr lang="en-US" sz="1050" b="0" i="0" u="none" strike="noStrike">
                          <a:effectLst/>
                          <a:latin typeface="Arial" panose="020B0604020202020204" pitchFamily="34" charset="0"/>
                        </a:rPr>
                        <a:t>-37</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537413510"/>
                  </a:ext>
                </a:extLst>
              </a:tr>
              <a:tr h="142021">
                <a:tc>
                  <a:txBody>
                    <a:bodyPr/>
                    <a:lstStyle/>
                    <a:p>
                      <a:pPr algn="l" fontAlgn="b"/>
                      <a:r>
                        <a:rPr lang="en-US" sz="1050" b="0" i="0" u="none" strike="noStrike">
                          <a:effectLst/>
                          <a:latin typeface="Arial" panose="020B0604020202020204" pitchFamily="34" charset="0"/>
                        </a:rPr>
                        <a:t>Denmark</a:t>
                      </a:r>
                    </a:p>
                  </a:txBody>
                  <a:tcPr marL="9525" marR="9525" marT="9525" marB="0" anchor="b"/>
                </a:tc>
                <a:tc>
                  <a:txBody>
                    <a:bodyPr/>
                    <a:lstStyle/>
                    <a:p>
                      <a:pPr algn="r" fontAlgn="b"/>
                      <a:r>
                        <a:rPr lang="en-US" sz="1050" b="0" i="0" u="none" strike="noStrike">
                          <a:effectLst/>
                          <a:latin typeface="Arial" panose="020B0604020202020204" pitchFamily="34" charset="0"/>
                        </a:rPr>
                        <a:t>459</a:t>
                      </a:r>
                    </a:p>
                  </a:txBody>
                  <a:tcPr marL="9525" marR="9525" marT="9525" marB="0" anchor="b"/>
                </a:tc>
                <a:tc>
                  <a:txBody>
                    <a:bodyPr/>
                    <a:lstStyle/>
                    <a:p>
                      <a:pPr algn="r" fontAlgn="b"/>
                      <a:r>
                        <a:rPr lang="en-US" sz="1050" b="0" i="0" u="none" strike="noStrike">
                          <a:effectLst/>
                          <a:latin typeface="Arial" panose="020B0604020202020204" pitchFamily="34" charset="0"/>
                        </a:rPr>
                        <a:t>434</a:t>
                      </a:r>
                    </a:p>
                  </a:txBody>
                  <a:tcPr marL="9525" marR="9525" marT="9525" marB="0" anchor="b"/>
                </a:tc>
                <a:tc>
                  <a:txBody>
                    <a:bodyPr/>
                    <a:lstStyle/>
                    <a:p>
                      <a:pPr algn="r" fontAlgn="b"/>
                      <a:r>
                        <a:rPr lang="en-US" sz="1050" b="0" i="0" u="none" strike="noStrike">
                          <a:effectLst/>
                          <a:latin typeface="Arial" panose="020B0604020202020204" pitchFamily="34" charset="0"/>
                        </a:rPr>
                        <a:t>572</a:t>
                      </a:r>
                    </a:p>
                  </a:txBody>
                  <a:tcPr marL="9525" marR="9525" marT="9525" marB="0" anchor="b"/>
                </a:tc>
                <a:tc>
                  <a:txBody>
                    <a:bodyPr/>
                    <a:lstStyle/>
                    <a:p>
                      <a:pPr algn="r" fontAlgn="b"/>
                      <a:r>
                        <a:rPr lang="en-US" sz="1050" b="0" i="0" u="none" strike="noStrike">
                          <a:effectLst/>
                          <a:latin typeface="Arial" panose="020B0604020202020204" pitchFamily="34" charset="0"/>
                        </a:rPr>
                        <a:t>526</a:t>
                      </a:r>
                    </a:p>
                  </a:txBody>
                  <a:tcPr marL="9525" marR="9525" marT="9525" marB="0" anchor="b"/>
                </a:tc>
                <a:tc>
                  <a:txBody>
                    <a:bodyPr/>
                    <a:lstStyle/>
                    <a:p>
                      <a:pPr algn="l" fontAlgn="b"/>
                      <a:r>
                        <a:rPr lang="en-US" sz="1050" b="0" i="0" u="none" strike="noStrike">
                          <a:effectLst/>
                          <a:latin typeface="Arial" panose="020B0604020202020204" pitchFamily="34" charset="0"/>
                        </a:rPr>
                        <a:t>500</a:t>
                      </a:r>
                    </a:p>
                  </a:txBody>
                  <a:tcPr marL="9525" marR="9525" marT="9525" marB="0" anchor="b"/>
                </a:tc>
                <a:tc>
                  <a:txBody>
                    <a:bodyPr/>
                    <a:lstStyle/>
                    <a:p>
                      <a:pPr algn="l" fontAlgn="b"/>
                      <a:r>
                        <a:rPr lang="en-US" sz="1050" b="0" i="0" u="none" strike="noStrike">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a:effectLst/>
                          <a:latin typeface="Arial" panose="020B0604020202020204" pitchFamily="34" charset="0"/>
                        </a:rPr>
                        <a:t>22</a:t>
                      </a:r>
                    </a:p>
                  </a:txBody>
                  <a:tcPr marL="9525" marR="9525" marT="9525" marB="0" anchor="b"/>
                </a:tc>
                <a:tc>
                  <a:txBody>
                    <a:bodyPr/>
                    <a:lstStyle/>
                    <a:p>
                      <a:pPr algn="r" fontAlgn="b"/>
                      <a:r>
                        <a:rPr lang="en-US" sz="1050" b="0" i="0" u="none" strike="noStrike">
                          <a:effectLst/>
                          <a:latin typeface="Arial" panose="020B0604020202020204" pitchFamily="34" charset="0"/>
                        </a:rPr>
                        <a:t>34</a:t>
                      </a:r>
                    </a:p>
                  </a:txBody>
                  <a:tcPr marL="9525" marR="9525" marT="9525" marB="0" anchor="b"/>
                </a:tc>
                <a:tc>
                  <a:txBody>
                    <a:bodyPr/>
                    <a:lstStyle/>
                    <a:p>
                      <a:pPr algn="r" fontAlgn="b"/>
                      <a:r>
                        <a:rPr lang="en-US" sz="1050" b="0" i="0" u="none" strike="noStrike">
                          <a:effectLst/>
                          <a:latin typeface="Arial" panose="020B0604020202020204" pitchFamily="34" charset="0"/>
                        </a:rPr>
                        <a:t>-12</a:t>
                      </a:r>
                    </a:p>
                  </a:txBody>
                  <a:tcPr marL="9525" marR="9525" marT="9525" marB="0" anchor="b"/>
                </a:tc>
                <a:tc>
                  <a:txBody>
                    <a:bodyPr/>
                    <a:lstStyle/>
                    <a:p>
                      <a:pPr algn="r" fontAlgn="b"/>
                      <a:r>
                        <a:rPr lang="en-US" sz="1050" b="0" i="0" u="none" strike="noStrike">
                          <a:effectLst/>
                          <a:latin typeface="Arial" panose="020B0604020202020204" pitchFamily="34" charset="0"/>
                        </a:rPr>
                        <a:t>-46</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2131501509"/>
                  </a:ext>
                </a:extLst>
              </a:tr>
              <a:tr h="142021">
                <a:tc>
                  <a:txBody>
                    <a:bodyPr/>
                    <a:lstStyle/>
                    <a:p>
                      <a:pPr algn="l" fontAlgn="b"/>
                      <a:r>
                        <a:rPr lang="en-US" sz="1050" b="0" i="0" u="none" strike="noStrike">
                          <a:effectLst/>
                          <a:latin typeface="Arial" panose="020B0604020202020204" pitchFamily="34" charset="0"/>
                        </a:rPr>
                        <a:t>Estonia</a:t>
                      </a:r>
                    </a:p>
                  </a:txBody>
                  <a:tcPr marL="9525" marR="9525" marT="9525" marB="0" anchor="b"/>
                </a:tc>
                <a:tc>
                  <a:txBody>
                    <a:bodyPr/>
                    <a:lstStyle/>
                    <a:p>
                      <a:pPr algn="r" fontAlgn="b"/>
                      <a:r>
                        <a:rPr lang="en-US" sz="1050" b="0" i="0" u="none" strike="noStrike">
                          <a:effectLst/>
                          <a:latin typeface="Arial" panose="020B0604020202020204" pitchFamily="34" charset="0"/>
                        </a:rPr>
                        <a:t>482</a:t>
                      </a:r>
                    </a:p>
                  </a:txBody>
                  <a:tcPr marL="9525" marR="9525" marT="9525" marB="0" anchor="b"/>
                </a:tc>
                <a:tc>
                  <a:txBody>
                    <a:bodyPr/>
                    <a:lstStyle/>
                    <a:p>
                      <a:pPr algn="r" fontAlgn="b"/>
                      <a:r>
                        <a:rPr lang="en-US" sz="1050" b="0" i="0" u="none" strike="noStrike">
                          <a:effectLst/>
                          <a:latin typeface="Arial" panose="020B0604020202020204" pitchFamily="34" charset="0"/>
                        </a:rPr>
                        <a:t>445</a:t>
                      </a:r>
                    </a:p>
                  </a:txBody>
                  <a:tcPr marL="9525" marR="9525" marT="9525" marB="0" anchor="b"/>
                </a:tc>
                <a:tc>
                  <a:txBody>
                    <a:bodyPr/>
                    <a:lstStyle/>
                    <a:p>
                      <a:pPr algn="r" fontAlgn="b"/>
                      <a:r>
                        <a:rPr lang="en-US" sz="1050" b="0" i="0" u="none" strike="noStrike">
                          <a:effectLst/>
                          <a:latin typeface="Arial" panose="020B0604020202020204" pitchFamily="34" charset="0"/>
                        </a:rPr>
                        <a:t>604</a:t>
                      </a:r>
                    </a:p>
                  </a:txBody>
                  <a:tcPr marL="9525" marR="9525" marT="9525" marB="0" anchor="b"/>
                </a:tc>
                <a:tc>
                  <a:txBody>
                    <a:bodyPr/>
                    <a:lstStyle/>
                    <a:p>
                      <a:pPr algn="r" fontAlgn="b"/>
                      <a:r>
                        <a:rPr lang="en-US" sz="1050" b="0" i="0" u="none" strike="noStrike" dirty="0">
                          <a:effectLst/>
                          <a:latin typeface="Arial" panose="020B0604020202020204" pitchFamily="34" charset="0"/>
                        </a:rPr>
                        <a:t>540</a:t>
                      </a:r>
                    </a:p>
                  </a:txBody>
                  <a:tcPr marL="9525" marR="9525" marT="9525" marB="0" anchor="b"/>
                </a:tc>
                <a:tc>
                  <a:txBody>
                    <a:bodyPr/>
                    <a:lstStyle/>
                    <a:p>
                      <a:pPr algn="l" fontAlgn="b"/>
                      <a:r>
                        <a:rPr lang="en-US" sz="1050" b="0" i="0" u="none" strike="noStrike">
                          <a:effectLst/>
                          <a:latin typeface="Arial" panose="020B0604020202020204" pitchFamily="34" charset="0"/>
                        </a:rPr>
                        <a:t>521</a:t>
                      </a:r>
                    </a:p>
                  </a:txBody>
                  <a:tcPr marL="9525" marR="9525" marT="9525" marB="0" anchor="b"/>
                </a:tc>
                <a:tc>
                  <a:txBody>
                    <a:bodyPr/>
                    <a:lstStyle/>
                    <a:p>
                      <a:pPr algn="l" fontAlgn="b"/>
                      <a:r>
                        <a:rPr lang="en-US" sz="1050" b="0" i="0" u="none" strike="noStrike">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a:effectLst/>
                          <a:latin typeface="Arial" panose="020B0604020202020204" pitchFamily="34" charset="0"/>
                        </a:rPr>
                        <a:t>11</a:t>
                      </a:r>
                    </a:p>
                  </a:txBody>
                  <a:tcPr marL="9525" marR="9525" marT="9525" marB="0" anchor="b"/>
                </a:tc>
                <a:tc>
                  <a:txBody>
                    <a:bodyPr/>
                    <a:lstStyle/>
                    <a:p>
                      <a:pPr algn="r" fontAlgn="b"/>
                      <a:r>
                        <a:rPr lang="en-US" sz="1050" b="0" i="0" u="none" strike="noStrike">
                          <a:effectLst/>
                          <a:latin typeface="Arial" panose="020B0604020202020204" pitchFamily="34" charset="0"/>
                        </a:rPr>
                        <a:t>21</a:t>
                      </a:r>
                    </a:p>
                  </a:txBody>
                  <a:tcPr marL="9525" marR="9525" marT="9525" marB="0" anchor="b"/>
                </a:tc>
                <a:tc>
                  <a:txBody>
                    <a:bodyPr/>
                    <a:lstStyle/>
                    <a:p>
                      <a:pPr algn="r" fontAlgn="b"/>
                      <a:r>
                        <a:rPr lang="en-US" sz="1050" b="0" i="0" u="none" strike="noStrike">
                          <a:effectLst/>
                          <a:latin typeface="Arial" panose="020B0604020202020204" pitchFamily="34" charset="0"/>
                        </a:rPr>
                        <a:t>-10</a:t>
                      </a:r>
                    </a:p>
                  </a:txBody>
                  <a:tcPr marL="9525" marR="9525" marT="9525" marB="0" anchor="b"/>
                </a:tc>
                <a:tc>
                  <a:txBody>
                    <a:bodyPr/>
                    <a:lstStyle/>
                    <a:p>
                      <a:pPr algn="r" fontAlgn="b"/>
                      <a:r>
                        <a:rPr lang="en-US" sz="1050" b="0" i="0" u="none" strike="noStrike">
                          <a:effectLst/>
                          <a:latin typeface="Arial" panose="020B0604020202020204" pitchFamily="34" charset="0"/>
                        </a:rPr>
                        <a:t>-63</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699885305"/>
                  </a:ext>
                </a:extLst>
              </a:tr>
              <a:tr h="142021">
                <a:tc>
                  <a:txBody>
                    <a:bodyPr/>
                    <a:lstStyle/>
                    <a:p>
                      <a:pPr algn="l" fontAlgn="b"/>
                      <a:r>
                        <a:rPr lang="en-US" sz="1050" b="0" i="0" u="none" strike="noStrike">
                          <a:effectLst/>
                          <a:latin typeface="Arial" panose="020B0604020202020204" pitchFamily="34" charset="0"/>
                        </a:rPr>
                        <a:t>Finland</a:t>
                      </a:r>
                    </a:p>
                  </a:txBody>
                  <a:tcPr marL="9525" marR="9525" marT="9525" marB="0" anchor="b"/>
                </a:tc>
                <a:tc>
                  <a:txBody>
                    <a:bodyPr/>
                    <a:lstStyle/>
                    <a:p>
                      <a:pPr algn="r" fontAlgn="b"/>
                      <a:r>
                        <a:rPr lang="en-US" sz="1050" b="0" i="0" u="none" strike="noStrike">
                          <a:effectLst/>
                          <a:latin typeface="Arial" panose="020B0604020202020204" pitchFamily="34" charset="0"/>
                        </a:rPr>
                        <a:t>472</a:t>
                      </a:r>
                    </a:p>
                  </a:txBody>
                  <a:tcPr marL="9525" marR="9525" marT="9525" marB="0" anchor="b"/>
                </a:tc>
                <a:tc>
                  <a:txBody>
                    <a:bodyPr/>
                    <a:lstStyle/>
                    <a:p>
                      <a:pPr algn="r" fontAlgn="b"/>
                      <a:r>
                        <a:rPr lang="en-US" sz="1050" b="0" i="0" u="none" strike="noStrike">
                          <a:effectLst/>
                          <a:latin typeface="Arial" panose="020B0604020202020204" pitchFamily="34" charset="0"/>
                        </a:rPr>
                        <a:t>440</a:t>
                      </a:r>
                    </a:p>
                  </a:txBody>
                  <a:tcPr marL="9525" marR="9525" marT="9525" marB="0" anchor="b"/>
                </a:tc>
                <a:tc>
                  <a:txBody>
                    <a:bodyPr/>
                    <a:lstStyle/>
                    <a:p>
                      <a:pPr algn="r" fontAlgn="b"/>
                      <a:r>
                        <a:rPr lang="en-US" sz="1050" b="0" i="0" u="none" strike="noStrike">
                          <a:effectLst/>
                          <a:latin typeface="Arial" panose="020B0604020202020204" pitchFamily="34" charset="0"/>
                        </a:rPr>
                        <a:t>603</a:t>
                      </a:r>
                    </a:p>
                  </a:txBody>
                  <a:tcPr marL="9525" marR="9525" marT="9525" marB="0" anchor="b"/>
                </a:tc>
                <a:tc>
                  <a:txBody>
                    <a:bodyPr/>
                    <a:lstStyle/>
                    <a:p>
                      <a:pPr algn="r" fontAlgn="b"/>
                      <a:r>
                        <a:rPr lang="en-US" sz="1050" b="0" i="0" u="none" strike="noStrike">
                          <a:effectLst/>
                          <a:latin typeface="Arial" panose="020B0604020202020204" pitchFamily="34" charset="0"/>
                        </a:rPr>
                        <a:t>554</a:t>
                      </a:r>
                    </a:p>
                  </a:txBody>
                  <a:tcPr marL="9525" marR="9525" marT="9525" marB="0" anchor="b"/>
                </a:tc>
                <a:tc>
                  <a:txBody>
                    <a:bodyPr/>
                    <a:lstStyle/>
                    <a:p>
                      <a:pPr algn="l" fontAlgn="b"/>
                      <a:r>
                        <a:rPr lang="en-US" sz="1050" b="0" i="0" u="none" strike="noStrike">
                          <a:effectLst/>
                          <a:latin typeface="Arial" panose="020B0604020202020204" pitchFamily="34" charset="0"/>
                        </a:rPr>
                        <a:t>519</a:t>
                      </a:r>
                    </a:p>
                  </a:txBody>
                  <a:tcPr marL="9525" marR="9525" marT="9525" marB="0" anchor="b"/>
                </a:tc>
                <a:tc>
                  <a:txBody>
                    <a:bodyPr/>
                    <a:lstStyle/>
                    <a:p>
                      <a:pPr algn="l" fontAlgn="b"/>
                      <a:r>
                        <a:rPr lang="en-US" sz="1050" b="0" i="0" u="none" strike="noStrike">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a:effectLst/>
                          <a:latin typeface="Arial" panose="020B0604020202020204" pitchFamily="34" charset="0"/>
                        </a:rPr>
                        <a:t>12</a:t>
                      </a:r>
                    </a:p>
                  </a:txBody>
                  <a:tcPr marL="9525" marR="9525" marT="9525" marB="0" anchor="b"/>
                </a:tc>
                <a:tc>
                  <a:txBody>
                    <a:bodyPr/>
                    <a:lstStyle/>
                    <a:p>
                      <a:pPr algn="r" fontAlgn="b"/>
                      <a:r>
                        <a:rPr lang="en-US" sz="1050" b="0" i="0" u="none" strike="noStrike">
                          <a:effectLst/>
                          <a:latin typeface="Arial" panose="020B0604020202020204" pitchFamily="34" charset="0"/>
                        </a:rPr>
                        <a:t>22</a:t>
                      </a:r>
                    </a:p>
                  </a:txBody>
                  <a:tcPr marL="9525" marR="9525" marT="9525" marB="0" anchor="b"/>
                </a:tc>
                <a:tc>
                  <a:txBody>
                    <a:bodyPr/>
                    <a:lstStyle/>
                    <a:p>
                      <a:pPr algn="r" fontAlgn="b"/>
                      <a:r>
                        <a:rPr lang="en-US" sz="1050" b="0" i="0" u="none" strike="noStrike">
                          <a:effectLst/>
                          <a:latin typeface="Arial" panose="020B0604020202020204" pitchFamily="34" charset="0"/>
                        </a:rPr>
                        <a:t>-10</a:t>
                      </a:r>
                    </a:p>
                  </a:txBody>
                  <a:tcPr marL="9525" marR="9525" marT="9525" marB="0" anchor="b"/>
                </a:tc>
                <a:tc>
                  <a:txBody>
                    <a:bodyPr/>
                    <a:lstStyle/>
                    <a:p>
                      <a:pPr algn="r" fontAlgn="b"/>
                      <a:r>
                        <a:rPr lang="en-US" sz="1050" b="0" i="0" u="none" strike="noStrike">
                          <a:effectLst/>
                          <a:latin typeface="Arial" panose="020B0604020202020204" pitchFamily="34" charset="0"/>
                        </a:rPr>
                        <a:t>-49</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91016079"/>
                  </a:ext>
                </a:extLst>
              </a:tr>
              <a:tr h="142021">
                <a:tc>
                  <a:txBody>
                    <a:bodyPr/>
                    <a:lstStyle/>
                    <a:p>
                      <a:pPr algn="l" fontAlgn="b"/>
                      <a:r>
                        <a:rPr lang="en-US" sz="1050" b="0" i="0" u="none" strike="noStrike">
                          <a:effectLst/>
                          <a:latin typeface="Arial" panose="020B0604020202020204" pitchFamily="34" charset="0"/>
                        </a:rPr>
                        <a:t>Iceland</a:t>
                      </a:r>
                    </a:p>
                  </a:txBody>
                  <a:tcPr marL="9525" marR="9525" marT="9525" marB="0" anchor="b"/>
                </a:tc>
                <a:tc>
                  <a:txBody>
                    <a:bodyPr/>
                    <a:lstStyle/>
                    <a:p>
                      <a:pPr algn="r" fontAlgn="b"/>
                      <a:r>
                        <a:rPr lang="en-US" sz="1050" b="0" i="0" u="none" strike="noStrike">
                          <a:effectLst/>
                          <a:latin typeface="Arial" panose="020B0604020202020204" pitchFamily="34" charset="0"/>
                        </a:rPr>
                        <a:t>464</a:t>
                      </a:r>
                    </a:p>
                  </a:txBody>
                  <a:tcPr marL="9525" marR="9525" marT="9525" marB="0" anchor="b"/>
                </a:tc>
                <a:tc>
                  <a:txBody>
                    <a:bodyPr/>
                    <a:lstStyle/>
                    <a:p>
                      <a:pPr algn="r" fontAlgn="b"/>
                      <a:r>
                        <a:rPr lang="en-US" sz="1050" b="0" i="0" u="none" strike="noStrike">
                          <a:effectLst/>
                          <a:latin typeface="Arial" panose="020B0604020202020204" pitchFamily="34" charset="0"/>
                        </a:rPr>
                        <a:t>460</a:t>
                      </a:r>
                    </a:p>
                  </a:txBody>
                  <a:tcPr marL="9525" marR="9525" marT="9525" marB="0" anchor="b"/>
                </a:tc>
                <a:tc>
                  <a:txBody>
                    <a:bodyPr/>
                    <a:lstStyle/>
                    <a:p>
                      <a:pPr algn="r" fontAlgn="b"/>
                      <a:r>
                        <a:rPr lang="en-US" sz="1050" b="0" i="0" u="none" strike="noStrike">
                          <a:effectLst/>
                          <a:latin typeface="Arial" panose="020B0604020202020204" pitchFamily="34" charset="0"/>
                        </a:rPr>
                        <a:t>568</a:t>
                      </a:r>
                    </a:p>
                  </a:txBody>
                  <a:tcPr marL="9525" marR="9525" marT="9525" marB="0" anchor="b"/>
                </a:tc>
                <a:tc>
                  <a:txBody>
                    <a:bodyPr/>
                    <a:lstStyle/>
                    <a:p>
                      <a:pPr algn="r" fontAlgn="b"/>
                      <a:r>
                        <a:rPr lang="en-US" sz="1050" b="0" i="0" u="none" strike="noStrike">
                          <a:effectLst/>
                          <a:latin typeface="Arial" panose="020B0604020202020204" pitchFamily="34" charset="0"/>
                        </a:rPr>
                        <a:t>502</a:t>
                      </a:r>
                    </a:p>
                  </a:txBody>
                  <a:tcPr marL="9525" marR="9525" marT="9525" marB="0" anchor="b"/>
                </a:tc>
                <a:tc>
                  <a:txBody>
                    <a:bodyPr/>
                    <a:lstStyle/>
                    <a:p>
                      <a:pPr algn="l" fontAlgn="b"/>
                      <a:r>
                        <a:rPr lang="en-US" sz="1050" b="0" i="0" u="none" strike="noStrike">
                          <a:effectLst/>
                          <a:latin typeface="Arial" panose="020B0604020202020204" pitchFamily="34" charset="0"/>
                        </a:rPr>
                        <a:t>493</a:t>
                      </a:r>
                    </a:p>
                  </a:txBody>
                  <a:tcPr marL="9525" marR="9525" marT="9525" marB="0" anchor="b"/>
                </a:tc>
                <a:tc>
                  <a:txBody>
                    <a:bodyPr/>
                    <a:lstStyle/>
                    <a:p>
                      <a:pPr algn="l" fontAlgn="b"/>
                      <a:r>
                        <a:rPr lang="en-US" sz="1050" b="0" i="0" u="none" strike="noStrike">
                          <a:effectLst/>
                          <a:latin typeface="Arial" panose="020B0604020202020204" pitchFamily="34" charset="0"/>
                        </a:rPr>
                        <a:t>Same</a:t>
                      </a:r>
                    </a:p>
                  </a:txBody>
                  <a:tcPr marL="9525" marR="9525" marT="9525" marB="0" anchor="b"/>
                </a:tc>
                <a:tc>
                  <a:txBody>
                    <a:bodyPr/>
                    <a:lstStyle/>
                    <a:p>
                      <a:pPr algn="r" fontAlgn="b"/>
                      <a:r>
                        <a:rPr lang="en-US" sz="1050" b="0" i="0" u="none" strike="noStrike">
                          <a:effectLst/>
                          <a:latin typeface="Arial" panose="020B0604020202020204" pitchFamily="34" charset="0"/>
                        </a:rPr>
                        <a:t>27</a:t>
                      </a:r>
                    </a:p>
                  </a:txBody>
                  <a:tcPr marL="9525" marR="9525" marT="9525" marB="0" anchor="b"/>
                </a:tc>
                <a:tc>
                  <a:txBody>
                    <a:bodyPr/>
                    <a:lstStyle/>
                    <a:p>
                      <a:pPr algn="r" fontAlgn="b"/>
                      <a:r>
                        <a:rPr lang="en-US" sz="1050" b="0" i="0" u="none" strike="noStrike">
                          <a:effectLst/>
                          <a:latin typeface="Arial" panose="020B0604020202020204" pitchFamily="34" charset="0"/>
                        </a:rPr>
                        <a:t>36</a:t>
                      </a:r>
                    </a:p>
                  </a:txBody>
                  <a:tcPr marL="9525" marR="9525" marT="9525" marB="0" anchor="b"/>
                </a:tc>
                <a:tc>
                  <a:txBody>
                    <a:bodyPr/>
                    <a:lstStyle/>
                    <a:p>
                      <a:pPr algn="r" fontAlgn="b"/>
                      <a:r>
                        <a:rPr lang="en-US" sz="1050" b="0" i="0" u="none" strike="noStrike">
                          <a:effectLst/>
                          <a:latin typeface="Arial" panose="020B0604020202020204" pitchFamily="34" charset="0"/>
                        </a:rPr>
                        <a:t>-9</a:t>
                      </a:r>
                    </a:p>
                  </a:txBody>
                  <a:tcPr marL="9525" marR="9525" marT="9525" marB="0" anchor="b"/>
                </a:tc>
                <a:tc>
                  <a:txBody>
                    <a:bodyPr/>
                    <a:lstStyle/>
                    <a:p>
                      <a:pPr algn="r" fontAlgn="b"/>
                      <a:r>
                        <a:rPr lang="en-US" sz="1050" b="0" i="0" u="none" strike="noStrike">
                          <a:effectLst/>
                          <a:latin typeface="Arial" panose="020B0604020202020204" pitchFamily="34" charset="0"/>
                        </a:rPr>
                        <a:t>-67</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2951970012"/>
                  </a:ext>
                </a:extLst>
              </a:tr>
              <a:tr h="142021">
                <a:tc>
                  <a:txBody>
                    <a:bodyPr/>
                    <a:lstStyle/>
                    <a:p>
                      <a:pPr algn="l" fontAlgn="b"/>
                      <a:r>
                        <a:rPr lang="en-US" sz="1050" b="0" i="0" u="none" strike="noStrike">
                          <a:effectLst/>
                          <a:latin typeface="Arial" panose="020B0604020202020204" pitchFamily="34" charset="0"/>
                        </a:rPr>
                        <a:t>Latvia</a:t>
                      </a:r>
                    </a:p>
                  </a:txBody>
                  <a:tcPr marL="9525" marR="9525" marT="9525" marB="0" anchor="b"/>
                </a:tc>
                <a:tc>
                  <a:txBody>
                    <a:bodyPr/>
                    <a:lstStyle/>
                    <a:p>
                      <a:pPr algn="r" fontAlgn="b"/>
                      <a:r>
                        <a:rPr lang="en-US" sz="1050" b="0" i="0" u="none" strike="noStrike">
                          <a:effectLst/>
                          <a:latin typeface="Arial" panose="020B0604020202020204" pitchFamily="34" charset="0"/>
                        </a:rPr>
                        <a:t>460</a:t>
                      </a:r>
                    </a:p>
                  </a:txBody>
                  <a:tcPr marL="9525" marR="9525" marT="9525" marB="0" anchor="b"/>
                </a:tc>
                <a:tc>
                  <a:txBody>
                    <a:bodyPr/>
                    <a:lstStyle/>
                    <a:p>
                      <a:pPr algn="r" fontAlgn="b"/>
                      <a:r>
                        <a:rPr lang="en-US" sz="1050" b="0" i="0" u="none" strike="noStrike">
                          <a:effectLst/>
                          <a:latin typeface="Arial" panose="020B0604020202020204" pitchFamily="34" charset="0"/>
                        </a:rPr>
                        <a:t>415</a:t>
                      </a:r>
                    </a:p>
                  </a:txBody>
                  <a:tcPr marL="9525" marR="9525" marT="9525" marB="0" anchor="b"/>
                </a:tc>
                <a:tc>
                  <a:txBody>
                    <a:bodyPr/>
                    <a:lstStyle/>
                    <a:p>
                      <a:pPr algn="r" fontAlgn="b"/>
                      <a:r>
                        <a:rPr lang="en-US" sz="1050" b="0" i="0" u="none" strike="noStrike">
                          <a:effectLst/>
                          <a:latin typeface="Arial" panose="020B0604020202020204" pitchFamily="34" charset="0"/>
                        </a:rPr>
                        <a:t>567</a:t>
                      </a:r>
                    </a:p>
                  </a:txBody>
                  <a:tcPr marL="9525" marR="9525" marT="9525" marB="0" anchor="b"/>
                </a:tc>
                <a:tc>
                  <a:txBody>
                    <a:bodyPr/>
                    <a:lstStyle/>
                    <a:p>
                      <a:pPr algn="r" fontAlgn="b"/>
                      <a:r>
                        <a:rPr lang="en-US" sz="1050" b="0" i="0" u="none" strike="noStrike">
                          <a:effectLst/>
                          <a:latin typeface="Arial" panose="020B0604020202020204" pitchFamily="34" charset="0"/>
                        </a:rPr>
                        <a:t>513</a:t>
                      </a:r>
                    </a:p>
                  </a:txBody>
                  <a:tcPr marL="9525" marR="9525" marT="9525" marB="0" anchor="b"/>
                </a:tc>
                <a:tc>
                  <a:txBody>
                    <a:bodyPr/>
                    <a:lstStyle/>
                    <a:p>
                      <a:pPr algn="l" fontAlgn="b"/>
                      <a:r>
                        <a:rPr lang="en-US" sz="1050" b="0" i="0" u="none" strike="noStrike">
                          <a:effectLst/>
                          <a:latin typeface="Arial" panose="020B0604020202020204" pitchFamily="34" charset="0"/>
                        </a:rPr>
                        <a:t>491</a:t>
                      </a:r>
                    </a:p>
                  </a:txBody>
                  <a:tcPr marL="9525" marR="9525" marT="9525" marB="0" anchor="b"/>
                </a:tc>
                <a:tc>
                  <a:txBody>
                    <a:bodyPr/>
                    <a:lstStyle/>
                    <a:p>
                      <a:pPr algn="l" fontAlgn="b"/>
                      <a:r>
                        <a:rPr lang="en-US" sz="1050" b="0" i="0" u="none" strike="noStrike">
                          <a:effectLst/>
                          <a:latin typeface="Arial" panose="020B0604020202020204" pitchFamily="34" charset="0"/>
                        </a:rPr>
                        <a:t>Same</a:t>
                      </a:r>
                    </a:p>
                  </a:txBody>
                  <a:tcPr marL="9525" marR="9525" marT="9525" marB="0" anchor="b"/>
                </a:tc>
                <a:tc>
                  <a:txBody>
                    <a:bodyPr/>
                    <a:lstStyle/>
                    <a:p>
                      <a:pPr algn="r" fontAlgn="b"/>
                      <a:r>
                        <a:rPr lang="en-US" sz="1050" b="0" i="0" u="none" strike="noStrike">
                          <a:effectLst/>
                          <a:latin typeface="Arial" panose="020B0604020202020204" pitchFamily="34" charset="0"/>
                        </a:rPr>
                        <a:t>28</a:t>
                      </a:r>
                    </a:p>
                  </a:txBody>
                  <a:tcPr marL="9525" marR="9525" marT="9525" marB="0" anchor="b"/>
                </a:tc>
                <a:tc>
                  <a:txBody>
                    <a:bodyPr/>
                    <a:lstStyle/>
                    <a:p>
                      <a:pPr algn="r" fontAlgn="b"/>
                      <a:r>
                        <a:rPr lang="en-US" sz="1050" b="0" i="0" u="none" strike="noStrike">
                          <a:effectLst/>
                          <a:latin typeface="Arial" panose="020B0604020202020204" pitchFamily="34" charset="0"/>
                        </a:rPr>
                        <a:t>37</a:t>
                      </a:r>
                    </a:p>
                  </a:txBody>
                  <a:tcPr marL="9525" marR="9525" marT="9525" marB="0" anchor="b"/>
                </a:tc>
                <a:tc>
                  <a:txBody>
                    <a:bodyPr/>
                    <a:lstStyle/>
                    <a:p>
                      <a:pPr algn="r" fontAlgn="b"/>
                      <a:r>
                        <a:rPr lang="en-US" sz="1050" b="0" i="0" u="none" strike="noStrike">
                          <a:effectLst/>
                          <a:latin typeface="Arial" panose="020B0604020202020204" pitchFamily="34" charset="0"/>
                        </a:rPr>
                        <a:t>-9</a:t>
                      </a:r>
                    </a:p>
                  </a:txBody>
                  <a:tcPr marL="9525" marR="9525" marT="9525" marB="0" anchor="b"/>
                </a:tc>
                <a:tc>
                  <a:txBody>
                    <a:bodyPr/>
                    <a:lstStyle/>
                    <a:p>
                      <a:pPr algn="r" fontAlgn="b"/>
                      <a:r>
                        <a:rPr lang="en-US" sz="1050" b="0" i="0" u="none" strike="noStrike">
                          <a:effectLst/>
                          <a:latin typeface="Arial" panose="020B0604020202020204" pitchFamily="34" charset="0"/>
                        </a:rPr>
                        <a:t>-53</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086827859"/>
                  </a:ext>
                </a:extLst>
              </a:tr>
              <a:tr h="142021">
                <a:tc>
                  <a:txBody>
                    <a:bodyPr/>
                    <a:lstStyle/>
                    <a:p>
                      <a:pPr algn="l" fontAlgn="b"/>
                      <a:r>
                        <a:rPr lang="en-US" sz="1050" b="0" i="0" u="none" strike="noStrike">
                          <a:effectLst/>
                          <a:latin typeface="Arial" panose="020B0604020202020204" pitchFamily="34" charset="0"/>
                        </a:rPr>
                        <a:t>Albania</a:t>
                      </a:r>
                    </a:p>
                  </a:txBody>
                  <a:tcPr marL="9525" marR="9525" marT="9525" marB="0" anchor="b"/>
                </a:tc>
                <a:tc>
                  <a:txBody>
                    <a:bodyPr/>
                    <a:lstStyle/>
                    <a:p>
                      <a:pPr algn="r" fontAlgn="b"/>
                      <a:r>
                        <a:rPr lang="en-US" sz="1050" b="0" i="0" u="none" strike="noStrike">
                          <a:effectLst/>
                          <a:latin typeface="Arial" panose="020B0604020202020204" pitchFamily="34" charset="0"/>
                        </a:rPr>
                        <a:t>392</a:t>
                      </a:r>
                    </a:p>
                  </a:txBody>
                  <a:tcPr marL="9525" marR="9525" marT="9525" marB="0" anchor="b"/>
                </a:tc>
                <a:tc>
                  <a:txBody>
                    <a:bodyPr/>
                    <a:lstStyle/>
                    <a:p>
                      <a:pPr algn="r" fontAlgn="b"/>
                      <a:r>
                        <a:rPr lang="en-US" sz="1050" b="0" i="0" u="none" strike="noStrike">
                          <a:effectLst/>
                          <a:latin typeface="Arial" panose="020B0604020202020204" pitchFamily="34" charset="0"/>
                        </a:rPr>
                        <a:t>383</a:t>
                      </a:r>
                    </a:p>
                  </a:txBody>
                  <a:tcPr marL="9525" marR="9525" marT="9525" marB="0" anchor="b"/>
                </a:tc>
                <a:tc>
                  <a:txBody>
                    <a:bodyPr/>
                    <a:lstStyle/>
                    <a:p>
                      <a:pPr algn="r" fontAlgn="b"/>
                      <a:r>
                        <a:rPr lang="en-US" sz="1050" b="0" i="0" u="none" strike="noStrike">
                          <a:effectLst/>
                          <a:latin typeface="Arial" panose="020B0604020202020204" pitchFamily="34" charset="0"/>
                        </a:rPr>
                        <a:t>388</a:t>
                      </a:r>
                    </a:p>
                  </a:txBody>
                  <a:tcPr marL="9525" marR="9525" marT="9525" marB="0" anchor="b"/>
                </a:tc>
                <a:tc>
                  <a:txBody>
                    <a:bodyPr/>
                    <a:lstStyle/>
                    <a:p>
                      <a:pPr algn="r" fontAlgn="b"/>
                      <a:r>
                        <a:rPr lang="en-US" sz="1050" b="0" i="0" u="none" strike="noStrike" dirty="0">
                          <a:effectLst/>
                          <a:latin typeface="Arial" panose="020B0604020202020204" pitchFamily="34" charset="0"/>
                        </a:rPr>
                        <a:t>388</a:t>
                      </a:r>
                    </a:p>
                  </a:txBody>
                  <a:tcPr marL="9525" marR="9525" marT="9525" marB="0" anchor="b"/>
                </a:tc>
                <a:tc>
                  <a:txBody>
                    <a:bodyPr/>
                    <a:lstStyle/>
                    <a:p>
                      <a:pPr algn="l" fontAlgn="b"/>
                      <a:r>
                        <a:rPr lang="en-US" sz="1050" b="0" i="0" u="none" strike="noStrike" dirty="0">
                          <a:effectLst/>
                          <a:latin typeface="Arial" panose="020B0604020202020204" pitchFamily="34" charset="0"/>
                        </a:rPr>
                        <a:t>394</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56</a:t>
                      </a:r>
                    </a:p>
                  </a:txBody>
                  <a:tcPr marL="9525" marR="9525" marT="9525" marB="0" anchor="b"/>
                </a:tc>
                <a:tc>
                  <a:txBody>
                    <a:bodyPr/>
                    <a:lstStyle/>
                    <a:p>
                      <a:pPr algn="r" fontAlgn="b"/>
                      <a:r>
                        <a:rPr lang="en-US" sz="1050" b="0" i="0" u="none" strike="noStrike">
                          <a:effectLst/>
                          <a:latin typeface="Arial" panose="020B0604020202020204" pitchFamily="34" charset="0"/>
                        </a:rPr>
                        <a:t>64</a:t>
                      </a:r>
                    </a:p>
                  </a:txBody>
                  <a:tcPr marL="9525" marR="9525" marT="9525" marB="0" anchor="b"/>
                </a:tc>
                <a:tc>
                  <a:txBody>
                    <a:bodyPr/>
                    <a:lstStyle/>
                    <a:p>
                      <a:pPr algn="r" fontAlgn="b"/>
                      <a:r>
                        <a:rPr lang="en-US" sz="1050" b="0" i="0" u="none" strike="noStrike">
                          <a:effectLst/>
                          <a:latin typeface="Arial" panose="020B0604020202020204" pitchFamily="34" charset="0"/>
                        </a:rPr>
                        <a:t>-8</a:t>
                      </a:r>
                    </a:p>
                  </a:txBody>
                  <a:tcPr marL="9525" marR="9525" marT="9525" marB="0" anchor="b"/>
                </a:tc>
                <a:tc>
                  <a:txBody>
                    <a:bodyPr/>
                    <a:lstStyle/>
                    <a:p>
                      <a:pPr algn="r" fontAlgn="b"/>
                      <a:r>
                        <a:rPr lang="en-US" sz="1050" b="0" i="0" u="none" strike="noStrike">
                          <a:effectLst/>
                          <a:latin typeface="Arial" panose="020B0604020202020204" pitchFamily="34" charset="0"/>
                        </a:rPr>
                        <a:t>1</a:t>
                      </a:r>
                    </a:p>
                  </a:txBody>
                  <a:tcPr marL="9525" marR="9525" marT="9525" marB="0" anchor="b"/>
                </a:tc>
                <a:tc>
                  <a:txBody>
                    <a:bodyPr/>
                    <a:lstStyle/>
                    <a:p>
                      <a:pPr algn="r" fontAlgn="b"/>
                      <a:r>
                        <a:rPr lang="en-US" sz="1050" b="0" i="0" u="none" strike="noStrike">
                          <a:effectLst/>
                          <a:latin typeface="Arial" panose="020B0604020202020204" pitchFamily="34" charset="0"/>
                        </a:rPr>
                        <a:t>0.98</a:t>
                      </a:r>
                    </a:p>
                  </a:txBody>
                  <a:tcPr marL="9525" marR="9525" marT="9525" marB="0" anchor="b"/>
                </a:tc>
                <a:extLst>
                  <a:ext uri="{0D108BD9-81ED-4DB2-BD59-A6C34878D82A}">
                    <a16:rowId xmlns:a16="http://schemas.microsoft.com/office/drawing/2014/main" val="3158817233"/>
                  </a:ext>
                </a:extLst>
              </a:tr>
              <a:tr h="142021">
                <a:tc>
                  <a:txBody>
                    <a:bodyPr/>
                    <a:lstStyle/>
                    <a:p>
                      <a:pPr algn="l" fontAlgn="b"/>
                      <a:r>
                        <a:rPr lang="en-US" sz="1050" b="0" i="0" u="none" strike="noStrike">
                          <a:effectLst/>
                          <a:latin typeface="Arial" panose="020B0604020202020204" pitchFamily="34" charset="0"/>
                        </a:rPr>
                        <a:t>Japan</a:t>
                      </a:r>
                    </a:p>
                  </a:txBody>
                  <a:tcPr marL="9525" marR="9525" marT="9525" marB="0" anchor="b"/>
                </a:tc>
                <a:tc>
                  <a:txBody>
                    <a:bodyPr/>
                    <a:lstStyle/>
                    <a:p>
                      <a:pPr algn="r" fontAlgn="b"/>
                      <a:r>
                        <a:rPr lang="en-US" sz="1050" b="0" i="0" u="none" strike="noStrike">
                          <a:effectLst/>
                          <a:latin typeface="Arial" panose="020B0604020202020204" pitchFamily="34" charset="0"/>
                        </a:rPr>
                        <a:t>476</a:t>
                      </a:r>
                    </a:p>
                  </a:txBody>
                  <a:tcPr marL="9525" marR="9525" marT="9525" marB="0" anchor="b"/>
                </a:tc>
                <a:tc>
                  <a:txBody>
                    <a:bodyPr/>
                    <a:lstStyle/>
                    <a:p>
                      <a:pPr algn="r" fontAlgn="b"/>
                      <a:r>
                        <a:rPr lang="en-US" sz="1050" b="0" i="0" u="none" strike="noStrike">
                          <a:effectLst/>
                          <a:latin typeface="Arial" panose="020B0604020202020204" pitchFamily="34" charset="0"/>
                        </a:rPr>
                        <a:t>458</a:t>
                      </a:r>
                    </a:p>
                  </a:txBody>
                  <a:tcPr marL="9525" marR="9525" marT="9525" marB="0" anchor="b"/>
                </a:tc>
                <a:tc>
                  <a:txBody>
                    <a:bodyPr/>
                    <a:lstStyle/>
                    <a:p>
                      <a:pPr algn="r" fontAlgn="b"/>
                      <a:r>
                        <a:rPr lang="en-US" sz="1050" b="0" i="0" u="none" strike="noStrike">
                          <a:effectLst/>
                          <a:latin typeface="Arial" panose="020B0604020202020204" pitchFamily="34" charset="0"/>
                        </a:rPr>
                        <a:t>622</a:t>
                      </a:r>
                    </a:p>
                  </a:txBody>
                  <a:tcPr marL="9525" marR="9525" marT="9525" marB="0" anchor="b"/>
                </a:tc>
                <a:tc>
                  <a:txBody>
                    <a:bodyPr/>
                    <a:lstStyle/>
                    <a:p>
                      <a:pPr algn="r" fontAlgn="b"/>
                      <a:r>
                        <a:rPr lang="en-US" sz="1050" b="0" i="0" u="none" strike="noStrike">
                          <a:effectLst/>
                          <a:latin typeface="Arial" panose="020B0604020202020204" pitchFamily="34" charset="0"/>
                        </a:rPr>
                        <a:t>577</a:t>
                      </a:r>
                    </a:p>
                  </a:txBody>
                  <a:tcPr marL="9525" marR="9525" marT="9525" marB="0" anchor="b"/>
                </a:tc>
                <a:tc>
                  <a:txBody>
                    <a:bodyPr/>
                    <a:lstStyle/>
                    <a:p>
                      <a:pPr algn="l" fontAlgn="b"/>
                      <a:r>
                        <a:rPr lang="en-US" sz="1050" b="0" i="0" u="none" strike="noStrike">
                          <a:effectLst/>
                          <a:latin typeface="Arial" panose="020B0604020202020204" pitchFamily="34" charset="0"/>
                        </a:rPr>
                        <a:t>536</a:t>
                      </a:r>
                    </a:p>
                  </a:txBody>
                  <a:tcPr marL="9525" marR="9525" marT="9525" marB="0" anchor="b"/>
                </a:tc>
                <a:tc>
                  <a:txBody>
                    <a:bodyPr/>
                    <a:lstStyle/>
                    <a:p>
                      <a:pPr algn="l" fontAlgn="b"/>
                      <a:r>
                        <a:rPr lang="en-US" sz="1050" b="0" i="0" u="none" strike="noStrike">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a:effectLst/>
                          <a:latin typeface="Arial" panose="020B0604020202020204" pitchFamily="34" charset="0"/>
                        </a:rPr>
                        <a:t>7</a:t>
                      </a:r>
                    </a:p>
                  </a:txBody>
                  <a:tcPr marL="9525" marR="9525" marT="9525" marB="0" anchor="b"/>
                </a:tc>
                <a:tc>
                  <a:txBody>
                    <a:bodyPr/>
                    <a:lstStyle/>
                    <a:p>
                      <a:pPr algn="r" fontAlgn="b"/>
                      <a:r>
                        <a:rPr lang="en-US" sz="1050" b="0" i="0" u="none" strike="noStrike">
                          <a:effectLst/>
                          <a:latin typeface="Arial" panose="020B0604020202020204" pitchFamily="34" charset="0"/>
                        </a:rPr>
                        <a:t>14</a:t>
                      </a:r>
                    </a:p>
                  </a:txBody>
                  <a:tcPr marL="9525" marR="9525" marT="9525" marB="0" anchor="b"/>
                </a:tc>
                <a:tc>
                  <a:txBody>
                    <a:bodyPr/>
                    <a:lstStyle/>
                    <a:p>
                      <a:pPr algn="r" fontAlgn="b"/>
                      <a:r>
                        <a:rPr lang="en-US" sz="1050" b="0" i="0" u="none" strike="noStrike">
                          <a:effectLst/>
                          <a:latin typeface="Arial" panose="020B0604020202020204" pitchFamily="34" charset="0"/>
                        </a:rPr>
                        <a:t>-7</a:t>
                      </a:r>
                    </a:p>
                  </a:txBody>
                  <a:tcPr marL="9525" marR="9525" marT="9525" marB="0" anchor="b"/>
                </a:tc>
                <a:tc>
                  <a:txBody>
                    <a:bodyPr/>
                    <a:lstStyle/>
                    <a:p>
                      <a:pPr algn="r" fontAlgn="b"/>
                      <a:r>
                        <a:rPr lang="en-US" sz="1050" b="0" i="0" u="none" strike="noStrike">
                          <a:effectLst/>
                          <a:latin typeface="Arial" panose="020B0604020202020204" pitchFamily="34" charset="0"/>
                        </a:rPr>
                        <a:t>-45</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823352299"/>
                  </a:ext>
                </a:extLst>
              </a:tr>
              <a:tr h="142021">
                <a:tc>
                  <a:txBody>
                    <a:bodyPr/>
                    <a:lstStyle/>
                    <a:p>
                      <a:pPr algn="l" fontAlgn="b"/>
                      <a:r>
                        <a:rPr lang="en-US" sz="1050" b="0" i="0" u="none" strike="noStrike">
                          <a:effectLst/>
                          <a:latin typeface="Arial" panose="020B0604020202020204" pitchFamily="34" charset="0"/>
                        </a:rPr>
                        <a:t>Spain</a:t>
                      </a:r>
                    </a:p>
                  </a:txBody>
                  <a:tcPr marL="9525" marR="9525" marT="9525" marB="0" anchor="b"/>
                </a:tc>
                <a:tc>
                  <a:txBody>
                    <a:bodyPr/>
                    <a:lstStyle/>
                    <a:p>
                      <a:pPr algn="r" fontAlgn="b"/>
                      <a:r>
                        <a:rPr lang="en-US" sz="1050" b="0" i="0" u="none" strike="noStrike">
                          <a:effectLst/>
                          <a:latin typeface="Arial" panose="020B0604020202020204" pitchFamily="34" charset="0"/>
                        </a:rPr>
                        <a:t>422</a:t>
                      </a:r>
                    </a:p>
                  </a:txBody>
                  <a:tcPr marL="9525" marR="9525" marT="9525" marB="0" anchor="b"/>
                </a:tc>
                <a:tc>
                  <a:txBody>
                    <a:bodyPr/>
                    <a:lstStyle/>
                    <a:p>
                      <a:pPr algn="r" fontAlgn="b"/>
                      <a:r>
                        <a:rPr lang="en-US" sz="1050" b="0" i="0" u="none" strike="noStrike">
                          <a:effectLst/>
                          <a:latin typeface="Arial" panose="020B0604020202020204" pitchFamily="34" charset="0"/>
                        </a:rPr>
                        <a:t>406</a:t>
                      </a:r>
                    </a:p>
                  </a:txBody>
                  <a:tcPr marL="9525" marR="9525" marT="9525" marB="0" anchor="b"/>
                </a:tc>
                <a:tc>
                  <a:txBody>
                    <a:bodyPr/>
                    <a:lstStyle/>
                    <a:p>
                      <a:pPr algn="r" fontAlgn="b"/>
                      <a:r>
                        <a:rPr lang="en-US" sz="1050" b="0" i="0" u="none" strike="noStrike">
                          <a:effectLst/>
                          <a:latin typeface="Arial" panose="020B0604020202020204" pitchFamily="34" charset="0"/>
                        </a:rPr>
                        <a:t>558</a:t>
                      </a:r>
                    </a:p>
                  </a:txBody>
                  <a:tcPr marL="9525" marR="9525" marT="9525" marB="0" anchor="b"/>
                </a:tc>
                <a:tc>
                  <a:txBody>
                    <a:bodyPr/>
                    <a:lstStyle/>
                    <a:p>
                      <a:pPr algn="r" fontAlgn="b"/>
                      <a:r>
                        <a:rPr lang="en-US" sz="1050" b="0" i="0" u="none" strike="noStrike">
                          <a:effectLst/>
                          <a:latin typeface="Arial" panose="020B0604020202020204" pitchFamily="34" charset="0"/>
                        </a:rPr>
                        <a:t>515</a:t>
                      </a:r>
                    </a:p>
                  </a:txBody>
                  <a:tcPr marL="9525" marR="9525" marT="9525" marB="0" anchor="b"/>
                </a:tc>
                <a:tc>
                  <a:txBody>
                    <a:bodyPr/>
                    <a:lstStyle/>
                    <a:p>
                      <a:pPr algn="l" fontAlgn="b"/>
                      <a:r>
                        <a:rPr lang="en-US" sz="1050" b="0" i="0" u="none" strike="noStrike">
                          <a:effectLst/>
                          <a:latin typeface="Arial" panose="020B0604020202020204" pitchFamily="34" charset="0"/>
                        </a:rPr>
                        <a:t>484</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32</a:t>
                      </a:r>
                    </a:p>
                  </a:txBody>
                  <a:tcPr marL="9525" marR="9525" marT="9525" marB="0" anchor="b"/>
                </a:tc>
                <a:tc>
                  <a:txBody>
                    <a:bodyPr/>
                    <a:lstStyle/>
                    <a:p>
                      <a:pPr algn="r" fontAlgn="b"/>
                      <a:r>
                        <a:rPr lang="en-US" sz="1050" b="0" i="0" u="none" strike="noStrike">
                          <a:effectLst/>
                          <a:latin typeface="Arial" panose="020B0604020202020204" pitchFamily="34" charset="0"/>
                        </a:rPr>
                        <a:t>39</a:t>
                      </a:r>
                    </a:p>
                  </a:txBody>
                  <a:tcPr marL="9525" marR="9525" marT="9525" marB="0" anchor="b"/>
                </a:tc>
                <a:tc>
                  <a:txBody>
                    <a:bodyPr/>
                    <a:lstStyle/>
                    <a:p>
                      <a:pPr algn="r" fontAlgn="b"/>
                      <a:r>
                        <a:rPr lang="en-US" sz="1050" b="0" i="0" u="none" strike="noStrike">
                          <a:effectLst/>
                          <a:latin typeface="Arial" panose="020B0604020202020204" pitchFamily="34" charset="0"/>
                        </a:rPr>
                        <a:t>-7</a:t>
                      </a:r>
                    </a:p>
                  </a:txBody>
                  <a:tcPr marL="9525" marR="9525" marT="9525" marB="0" anchor="b"/>
                </a:tc>
                <a:tc>
                  <a:txBody>
                    <a:bodyPr/>
                    <a:lstStyle/>
                    <a:p>
                      <a:pPr algn="r" fontAlgn="b"/>
                      <a:r>
                        <a:rPr lang="en-US" sz="1050" b="0" i="0" u="none" strike="noStrike">
                          <a:effectLst/>
                          <a:latin typeface="Arial" panose="020B0604020202020204" pitchFamily="34" charset="0"/>
                        </a:rPr>
                        <a:t>-43</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1937483256"/>
                  </a:ext>
                </a:extLst>
              </a:tr>
              <a:tr h="409353">
                <a:tc>
                  <a:txBody>
                    <a:bodyPr/>
                    <a:lstStyle/>
                    <a:p>
                      <a:pPr algn="l" fontAlgn="b"/>
                      <a:r>
                        <a:rPr lang="en-US" sz="1050" b="0" i="0" u="none" strike="noStrike">
                          <a:effectLst/>
                          <a:latin typeface="Arial" panose="020B0604020202020204" pitchFamily="34" charset="0"/>
                        </a:rPr>
                        <a:t>Russian Federation</a:t>
                      </a:r>
                    </a:p>
                  </a:txBody>
                  <a:tcPr marL="9525" marR="9525" marT="9525" marB="0" anchor="b"/>
                </a:tc>
                <a:tc>
                  <a:txBody>
                    <a:bodyPr/>
                    <a:lstStyle/>
                    <a:p>
                      <a:pPr algn="r" fontAlgn="b"/>
                      <a:r>
                        <a:rPr lang="en-US" sz="1050" b="0" i="0" u="none" strike="noStrike">
                          <a:effectLst/>
                          <a:latin typeface="Arial" panose="020B0604020202020204" pitchFamily="34" charset="0"/>
                        </a:rPr>
                        <a:t>456</a:t>
                      </a:r>
                    </a:p>
                  </a:txBody>
                  <a:tcPr marL="9525" marR="9525" marT="9525" marB="0" anchor="b"/>
                </a:tc>
                <a:tc>
                  <a:txBody>
                    <a:bodyPr/>
                    <a:lstStyle/>
                    <a:p>
                      <a:pPr algn="r" fontAlgn="b"/>
                      <a:r>
                        <a:rPr lang="en-US" sz="1050" b="0" i="0" u="none" strike="noStrike">
                          <a:effectLst/>
                          <a:latin typeface="Arial" panose="020B0604020202020204" pitchFamily="34" charset="0"/>
                        </a:rPr>
                        <a:t>405</a:t>
                      </a:r>
                    </a:p>
                  </a:txBody>
                  <a:tcPr marL="9525" marR="9525" marT="9525" marB="0" anchor="b"/>
                </a:tc>
                <a:tc>
                  <a:txBody>
                    <a:bodyPr/>
                    <a:lstStyle/>
                    <a:p>
                      <a:pPr algn="r" fontAlgn="b"/>
                      <a:r>
                        <a:rPr lang="en-US" sz="1050" b="0" i="0" u="none" strike="noStrike">
                          <a:effectLst/>
                          <a:latin typeface="Arial" panose="020B0604020202020204" pitchFamily="34" charset="0"/>
                        </a:rPr>
                        <a:t>556</a:t>
                      </a:r>
                    </a:p>
                  </a:txBody>
                  <a:tcPr marL="9525" marR="9525" marT="9525" marB="0" anchor="b"/>
                </a:tc>
                <a:tc>
                  <a:txBody>
                    <a:bodyPr/>
                    <a:lstStyle/>
                    <a:p>
                      <a:pPr algn="r" fontAlgn="b"/>
                      <a:r>
                        <a:rPr lang="en-US" sz="1050" b="0" i="0" u="none" strike="noStrike">
                          <a:effectLst/>
                          <a:latin typeface="Arial" panose="020B0604020202020204" pitchFamily="34" charset="0"/>
                        </a:rPr>
                        <a:t>483</a:t>
                      </a:r>
                    </a:p>
                  </a:txBody>
                  <a:tcPr marL="9525" marR="9525" marT="9525" marB="0" anchor="b"/>
                </a:tc>
                <a:tc>
                  <a:txBody>
                    <a:bodyPr/>
                    <a:lstStyle/>
                    <a:p>
                      <a:pPr algn="l" fontAlgn="b"/>
                      <a:r>
                        <a:rPr lang="en-US" sz="1050" b="0" i="0" u="none" strike="noStrike">
                          <a:effectLst/>
                          <a:latin typeface="Arial" panose="020B0604020202020204" pitchFamily="34" charset="0"/>
                        </a:rPr>
                        <a:t>482</a:t>
                      </a:r>
                    </a:p>
                  </a:txBody>
                  <a:tcPr marL="9525" marR="9525" marT="9525" marB="0" anchor="b"/>
                </a:tc>
                <a:tc>
                  <a:txBody>
                    <a:bodyPr/>
                    <a:lstStyle/>
                    <a:p>
                      <a:pPr algn="l" fontAlgn="b"/>
                      <a:r>
                        <a:rPr lang="en-US" sz="1050" b="0" i="0" u="none" strike="noStrike" dirty="0">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34</a:t>
                      </a:r>
                    </a:p>
                  </a:txBody>
                  <a:tcPr marL="9525" marR="9525" marT="9525" marB="0" anchor="b"/>
                </a:tc>
                <a:tc>
                  <a:txBody>
                    <a:bodyPr/>
                    <a:lstStyle/>
                    <a:p>
                      <a:pPr algn="r" fontAlgn="b"/>
                      <a:r>
                        <a:rPr lang="en-US" sz="1050" b="0" i="0" u="none" strike="noStrike">
                          <a:effectLst/>
                          <a:latin typeface="Arial" panose="020B0604020202020204" pitchFamily="34" charset="0"/>
                        </a:rPr>
                        <a:t>41</a:t>
                      </a:r>
                    </a:p>
                  </a:txBody>
                  <a:tcPr marL="9525" marR="9525" marT="9525" marB="0" anchor="b"/>
                </a:tc>
                <a:tc>
                  <a:txBody>
                    <a:bodyPr/>
                    <a:lstStyle/>
                    <a:p>
                      <a:pPr algn="r" fontAlgn="b"/>
                      <a:r>
                        <a:rPr lang="en-US" sz="1050" b="0" i="0" u="none" strike="noStrike">
                          <a:effectLst/>
                          <a:latin typeface="Arial" panose="020B0604020202020204" pitchFamily="34" charset="0"/>
                        </a:rPr>
                        <a:t>-7</a:t>
                      </a:r>
                    </a:p>
                  </a:txBody>
                  <a:tcPr marL="9525" marR="9525" marT="9525" marB="0" anchor="b"/>
                </a:tc>
                <a:tc>
                  <a:txBody>
                    <a:bodyPr/>
                    <a:lstStyle/>
                    <a:p>
                      <a:pPr algn="r" fontAlgn="b"/>
                      <a:r>
                        <a:rPr lang="en-US" sz="1050" b="0" i="0" u="none" strike="noStrike">
                          <a:effectLst/>
                          <a:latin typeface="Arial" panose="020B0604020202020204" pitchFamily="34" charset="0"/>
                        </a:rPr>
                        <a:t>-73</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4191226427"/>
                  </a:ext>
                </a:extLst>
              </a:tr>
              <a:tr h="142021">
                <a:tc>
                  <a:txBody>
                    <a:bodyPr/>
                    <a:lstStyle/>
                    <a:p>
                      <a:pPr algn="l" fontAlgn="b"/>
                      <a:r>
                        <a:rPr lang="en-US" sz="1050" b="0" i="0" u="none" strike="noStrike">
                          <a:effectLst/>
                          <a:latin typeface="Arial" panose="020B0604020202020204" pitchFamily="34" charset="0"/>
                        </a:rPr>
                        <a:t>Greece</a:t>
                      </a:r>
                    </a:p>
                  </a:txBody>
                  <a:tcPr marL="9525" marR="9525" marT="9525" marB="0" anchor="b"/>
                </a:tc>
                <a:tc>
                  <a:txBody>
                    <a:bodyPr/>
                    <a:lstStyle/>
                    <a:p>
                      <a:pPr algn="r" fontAlgn="b"/>
                      <a:r>
                        <a:rPr lang="en-US" sz="1050" b="0" i="0" u="none" strike="noStrike">
                          <a:effectLst/>
                          <a:latin typeface="Arial" panose="020B0604020202020204" pitchFamily="34" charset="0"/>
                        </a:rPr>
                        <a:t>409</a:t>
                      </a:r>
                    </a:p>
                  </a:txBody>
                  <a:tcPr marL="9525" marR="9525" marT="9525" marB="0" anchor="b"/>
                </a:tc>
                <a:tc>
                  <a:txBody>
                    <a:bodyPr/>
                    <a:lstStyle/>
                    <a:p>
                      <a:pPr algn="r" fontAlgn="b"/>
                      <a:r>
                        <a:rPr lang="en-US" sz="1050" b="0" i="0" u="none" strike="noStrike">
                          <a:effectLst/>
                          <a:latin typeface="Arial" panose="020B0604020202020204" pitchFamily="34" charset="0"/>
                        </a:rPr>
                        <a:t>388</a:t>
                      </a:r>
                    </a:p>
                  </a:txBody>
                  <a:tcPr marL="9525" marR="9525" marT="9525" marB="0" anchor="b"/>
                </a:tc>
                <a:tc>
                  <a:txBody>
                    <a:bodyPr/>
                    <a:lstStyle/>
                    <a:p>
                      <a:pPr algn="r" fontAlgn="b"/>
                      <a:r>
                        <a:rPr lang="en-US" sz="1050" b="0" i="0" u="none" strike="noStrike">
                          <a:effectLst/>
                          <a:latin typeface="Arial" panose="020B0604020202020204" pitchFamily="34" charset="0"/>
                        </a:rPr>
                        <a:t>515</a:t>
                      </a:r>
                    </a:p>
                  </a:txBody>
                  <a:tcPr marL="9525" marR="9525" marT="9525" marB="0" anchor="b"/>
                </a:tc>
                <a:tc>
                  <a:txBody>
                    <a:bodyPr/>
                    <a:lstStyle/>
                    <a:p>
                      <a:pPr algn="r" fontAlgn="b"/>
                      <a:r>
                        <a:rPr lang="en-US" sz="1050" b="0" i="0" u="none" strike="noStrike">
                          <a:effectLst/>
                          <a:latin typeface="Arial" panose="020B0604020202020204" pitchFamily="34" charset="0"/>
                        </a:rPr>
                        <a:t>478</a:t>
                      </a:r>
                    </a:p>
                  </a:txBody>
                  <a:tcPr marL="9525" marR="9525" marT="9525" marB="0" anchor="b"/>
                </a:tc>
                <a:tc>
                  <a:txBody>
                    <a:bodyPr/>
                    <a:lstStyle/>
                    <a:p>
                      <a:pPr algn="l" fontAlgn="b"/>
                      <a:r>
                        <a:rPr lang="en-US" sz="1050" b="0" i="0" u="none" strike="noStrike">
                          <a:effectLst/>
                          <a:latin typeface="Arial" panose="020B0604020202020204" pitchFamily="34" charset="0"/>
                        </a:rPr>
                        <a:t>453</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42</a:t>
                      </a:r>
                    </a:p>
                  </a:txBody>
                  <a:tcPr marL="9525" marR="9525" marT="9525" marB="0" anchor="b"/>
                </a:tc>
                <a:tc>
                  <a:txBody>
                    <a:bodyPr/>
                    <a:lstStyle/>
                    <a:p>
                      <a:pPr algn="r" fontAlgn="b"/>
                      <a:r>
                        <a:rPr lang="en-US" sz="1050" b="0" i="0" u="none" strike="noStrike">
                          <a:effectLst/>
                          <a:latin typeface="Arial" panose="020B0604020202020204" pitchFamily="34" charset="0"/>
                        </a:rPr>
                        <a:t>49</a:t>
                      </a:r>
                    </a:p>
                  </a:txBody>
                  <a:tcPr marL="9525" marR="9525" marT="9525" marB="0" anchor="b"/>
                </a:tc>
                <a:tc>
                  <a:txBody>
                    <a:bodyPr/>
                    <a:lstStyle/>
                    <a:p>
                      <a:pPr algn="r" fontAlgn="b"/>
                      <a:r>
                        <a:rPr lang="en-US" sz="1050" b="0" i="0" u="none" strike="noStrike">
                          <a:effectLst/>
                          <a:latin typeface="Arial" panose="020B0604020202020204" pitchFamily="34" charset="0"/>
                        </a:rPr>
                        <a:t>-7</a:t>
                      </a:r>
                    </a:p>
                  </a:txBody>
                  <a:tcPr marL="9525" marR="9525" marT="9525" marB="0" anchor="b"/>
                </a:tc>
                <a:tc>
                  <a:txBody>
                    <a:bodyPr/>
                    <a:lstStyle/>
                    <a:p>
                      <a:pPr algn="r" fontAlgn="b"/>
                      <a:r>
                        <a:rPr lang="en-US" sz="1050" b="0" i="0" u="none" strike="noStrike">
                          <a:effectLst/>
                          <a:latin typeface="Arial" panose="020B0604020202020204" pitchFamily="34" charset="0"/>
                        </a:rPr>
                        <a:t>-37</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0.01</a:t>
                      </a:r>
                    </a:p>
                  </a:txBody>
                  <a:tcPr marL="9525" marR="9525" marT="9525" marB="0" anchor="b"/>
                </a:tc>
                <a:extLst>
                  <a:ext uri="{0D108BD9-81ED-4DB2-BD59-A6C34878D82A}">
                    <a16:rowId xmlns:a16="http://schemas.microsoft.com/office/drawing/2014/main" val="3241389606"/>
                  </a:ext>
                </a:extLst>
              </a:tr>
              <a:tr h="275687">
                <a:tc>
                  <a:txBody>
                    <a:bodyPr/>
                    <a:lstStyle/>
                    <a:p>
                      <a:pPr algn="l" fontAlgn="b"/>
                      <a:r>
                        <a:rPr lang="en-US" sz="1050" b="0" i="0" u="none" strike="noStrike">
                          <a:effectLst/>
                          <a:latin typeface="Arial" panose="020B0604020202020204" pitchFamily="34" charset="0"/>
                        </a:rPr>
                        <a:t>Kazakhstan</a:t>
                      </a:r>
                    </a:p>
                  </a:txBody>
                  <a:tcPr marL="9525" marR="9525" marT="9525" marB="0" anchor="b"/>
                </a:tc>
                <a:tc>
                  <a:txBody>
                    <a:bodyPr/>
                    <a:lstStyle/>
                    <a:p>
                      <a:pPr algn="r" fontAlgn="b"/>
                      <a:r>
                        <a:rPr lang="en-US" sz="1050" b="0" i="0" u="none" strike="noStrike">
                          <a:effectLst/>
                          <a:latin typeface="Arial" panose="020B0604020202020204" pitchFamily="34" charset="0"/>
                        </a:rPr>
                        <a:t>406</a:t>
                      </a:r>
                    </a:p>
                  </a:txBody>
                  <a:tcPr marL="9525" marR="9525" marT="9525" marB="0" anchor="b"/>
                </a:tc>
                <a:tc>
                  <a:txBody>
                    <a:bodyPr/>
                    <a:lstStyle/>
                    <a:p>
                      <a:pPr algn="r" fontAlgn="b"/>
                      <a:r>
                        <a:rPr lang="en-US" sz="1050" b="0" i="0" u="none" strike="noStrike">
                          <a:effectLst/>
                          <a:latin typeface="Arial" panose="020B0604020202020204" pitchFamily="34" charset="0"/>
                        </a:rPr>
                        <a:t>381</a:t>
                      </a:r>
                    </a:p>
                  </a:txBody>
                  <a:tcPr marL="9525" marR="9525" marT="9525" marB="0" anchor="b"/>
                </a:tc>
                <a:tc>
                  <a:txBody>
                    <a:bodyPr/>
                    <a:lstStyle/>
                    <a:p>
                      <a:pPr algn="r" fontAlgn="b"/>
                      <a:r>
                        <a:rPr lang="en-US" sz="1050" b="0" i="0" u="none" strike="noStrike">
                          <a:effectLst/>
                          <a:latin typeface="Arial" panose="020B0604020202020204" pitchFamily="34" charset="0"/>
                        </a:rPr>
                        <a:t>487</a:t>
                      </a:r>
                    </a:p>
                  </a:txBody>
                  <a:tcPr marL="9525" marR="9525" marT="9525" marB="0" anchor="b"/>
                </a:tc>
                <a:tc>
                  <a:txBody>
                    <a:bodyPr/>
                    <a:lstStyle/>
                    <a:p>
                      <a:pPr algn="r" fontAlgn="b"/>
                      <a:r>
                        <a:rPr lang="en-US" sz="1050" b="0" i="0" u="none" strike="noStrike">
                          <a:effectLst/>
                          <a:latin typeface="Arial" panose="020B0604020202020204" pitchFamily="34" charset="0"/>
                        </a:rPr>
                        <a:t>439</a:t>
                      </a:r>
                    </a:p>
                  </a:txBody>
                  <a:tcPr marL="9525" marR="9525" marT="9525" marB="0" anchor="b"/>
                </a:tc>
                <a:tc>
                  <a:txBody>
                    <a:bodyPr/>
                    <a:lstStyle/>
                    <a:p>
                      <a:pPr algn="l" fontAlgn="b"/>
                      <a:r>
                        <a:rPr lang="en-US" sz="1050" b="0" i="0" u="none" strike="noStrike">
                          <a:effectLst/>
                          <a:latin typeface="Arial" panose="020B0604020202020204" pitchFamily="34" charset="0"/>
                        </a:rPr>
                        <a:t>432</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dirty="0">
                          <a:effectLst/>
                          <a:latin typeface="Arial" panose="020B0604020202020204" pitchFamily="34" charset="0"/>
                        </a:rPr>
                        <a:t>48</a:t>
                      </a:r>
                    </a:p>
                  </a:txBody>
                  <a:tcPr marL="9525" marR="9525" marT="9525" marB="0" anchor="b"/>
                </a:tc>
                <a:tc>
                  <a:txBody>
                    <a:bodyPr/>
                    <a:lstStyle/>
                    <a:p>
                      <a:pPr algn="r" fontAlgn="b"/>
                      <a:r>
                        <a:rPr lang="en-US" sz="1050" b="0" i="0" u="none" strike="noStrike">
                          <a:effectLst/>
                          <a:latin typeface="Arial" panose="020B0604020202020204" pitchFamily="34" charset="0"/>
                        </a:rPr>
                        <a:t>55</a:t>
                      </a:r>
                    </a:p>
                  </a:txBody>
                  <a:tcPr marL="9525" marR="9525" marT="9525" marB="0" anchor="b"/>
                </a:tc>
                <a:tc>
                  <a:txBody>
                    <a:bodyPr/>
                    <a:lstStyle/>
                    <a:p>
                      <a:pPr algn="r" fontAlgn="b"/>
                      <a:r>
                        <a:rPr lang="en-US" sz="1050" b="0" i="0" u="none" strike="noStrike">
                          <a:effectLst/>
                          <a:latin typeface="Arial" panose="020B0604020202020204" pitchFamily="34" charset="0"/>
                        </a:rPr>
                        <a:t>-7</a:t>
                      </a:r>
                    </a:p>
                  </a:txBody>
                  <a:tcPr marL="9525" marR="9525" marT="9525" marB="0" anchor="b"/>
                </a:tc>
                <a:tc>
                  <a:txBody>
                    <a:bodyPr/>
                    <a:lstStyle/>
                    <a:p>
                      <a:pPr algn="r" fontAlgn="b"/>
                      <a:r>
                        <a:rPr lang="en-US" sz="1050" b="0" i="0" u="none" strike="noStrike">
                          <a:effectLst/>
                          <a:latin typeface="Arial" panose="020B0604020202020204" pitchFamily="34" charset="0"/>
                        </a:rPr>
                        <a:t>-48</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2542674458"/>
                  </a:ext>
                </a:extLst>
              </a:tr>
              <a:tr h="142021">
                <a:tc>
                  <a:txBody>
                    <a:bodyPr/>
                    <a:lstStyle/>
                    <a:p>
                      <a:pPr algn="l" fontAlgn="b"/>
                      <a:r>
                        <a:rPr lang="en-US" sz="1050" b="0" i="0" u="none" strike="noStrike">
                          <a:effectLst/>
                          <a:latin typeface="Arial" panose="020B0604020202020204" pitchFamily="34" charset="0"/>
                        </a:rPr>
                        <a:t>Mexico</a:t>
                      </a:r>
                    </a:p>
                  </a:txBody>
                  <a:tcPr marL="9525" marR="9525" marT="9525" marB="0" anchor="b"/>
                </a:tc>
                <a:tc>
                  <a:txBody>
                    <a:bodyPr/>
                    <a:lstStyle/>
                    <a:p>
                      <a:pPr algn="r" fontAlgn="b"/>
                      <a:r>
                        <a:rPr lang="en-US" sz="1050" b="0" i="0" u="none" strike="noStrike">
                          <a:effectLst/>
                          <a:latin typeface="Arial" panose="020B0604020202020204" pitchFamily="34" charset="0"/>
                        </a:rPr>
                        <a:t>377</a:t>
                      </a:r>
                    </a:p>
                  </a:txBody>
                  <a:tcPr marL="9525" marR="9525" marT="9525" marB="0" anchor="b"/>
                </a:tc>
                <a:tc>
                  <a:txBody>
                    <a:bodyPr/>
                    <a:lstStyle/>
                    <a:p>
                      <a:pPr algn="r" fontAlgn="b"/>
                      <a:r>
                        <a:rPr lang="en-US" sz="1050" b="0" i="0" u="none" strike="noStrike">
                          <a:effectLst/>
                          <a:latin typeface="Arial" panose="020B0604020202020204" pitchFamily="34" charset="0"/>
                        </a:rPr>
                        <a:t>363</a:t>
                      </a:r>
                    </a:p>
                  </a:txBody>
                  <a:tcPr marL="9525" marR="9525" marT="9525" marB="0" anchor="b"/>
                </a:tc>
                <a:tc>
                  <a:txBody>
                    <a:bodyPr/>
                    <a:lstStyle/>
                    <a:p>
                      <a:pPr algn="r" fontAlgn="b"/>
                      <a:r>
                        <a:rPr lang="en-US" sz="1050" b="0" i="0" u="none" strike="noStrike">
                          <a:effectLst/>
                          <a:latin typeface="Arial" panose="020B0604020202020204" pitchFamily="34" charset="0"/>
                        </a:rPr>
                        <a:t>471</a:t>
                      </a:r>
                    </a:p>
                  </a:txBody>
                  <a:tcPr marL="9525" marR="9525" marT="9525" marB="0" anchor="b"/>
                </a:tc>
                <a:tc>
                  <a:txBody>
                    <a:bodyPr/>
                    <a:lstStyle/>
                    <a:p>
                      <a:pPr algn="r" fontAlgn="b"/>
                      <a:r>
                        <a:rPr lang="en-US" sz="1050" b="0" i="0" u="none" strike="noStrike">
                          <a:effectLst/>
                          <a:latin typeface="Arial" panose="020B0604020202020204" pitchFamily="34" charset="0"/>
                        </a:rPr>
                        <a:t>441</a:t>
                      </a:r>
                    </a:p>
                  </a:txBody>
                  <a:tcPr marL="9525" marR="9525" marT="9525" marB="0" anchor="b"/>
                </a:tc>
                <a:tc>
                  <a:txBody>
                    <a:bodyPr/>
                    <a:lstStyle/>
                    <a:p>
                      <a:pPr algn="l" fontAlgn="b"/>
                      <a:r>
                        <a:rPr lang="en-US" sz="1050" b="0" i="0" u="none" strike="noStrike">
                          <a:effectLst/>
                          <a:latin typeface="Arial" panose="020B0604020202020204" pitchFamily="34" charset="0"/>
                        </a:rPr>
                        <a:t>413</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dirty="0">
                          <a:effectLst/>
                          <a:latin typeface="Arial" panose="020B0604020202020204" pitchFamily="34" charset="0"/>
                        </a:rPr>
                        <a:t>52</a:t>
                      </a:r>
                    </a:p>
                  </a:txBody>
                  <a:tcPr marL="9525" marR="9525" marT="9525" marB="0" anchor="b"/>
                </a:tc>
                <a:tc>
                  <a:txBody>
                    <a:bodyPr/>
                    <a:lstStyle/>
                    <a:p>
                      <a:pPr algn="r" fontAlgn="b"/>
                      <a:r>
                        <a:rPr lang="en-US" sz="1050" b="0" i="0" u="none" strike="noStrike">
                          <a:effectLst/>
                          <a:latin typeface="Arial" panose="020B0604020202020204" pitchFamily="34" charset="0"/>
                        </a:rPr>
                        <a:t>59</a:t>
                      </a:r>
                    </a:p>
                  </a:txBody>
                  <a:tcPr marL="9525" marR="9525" marT="9525" marB="0" anchor="b"/>
                </a:tc>
                <a:tc>
                  <a:txBody>
                    <a:bodyPr/>
                    <a:lstStyle/>
                    <a:p>
                      <a:pPr algn="r" fontAlgn="b"/>
                      <a:r>
                        <a:rPr lang="en-US" sz="1050" b="0" i="0" u="none" strike="noStrike">
                          <a:effectLst/>
                          <a:latin typeface="Arial" panose="020B0604020202020204" pitchFamily="34" charset="0"/>
                        </a:rPr>
                        <a:t>-7</a:t>
                      </a:r>
                    </a:p>
                  </a:txBody>
                  <a:tcPr marL="9525" marR="9525" marT="9525" marB="0" anchor="b"/>
                </a:tc>
                <a:tc>
                  <a:txBody>
                    <a:bodyPr/>
                    <a:lstStyle/>
                    <a:p>
                      <a:pPr algn="r" fontAlgn="b"/>
                      <a:r>
                        <a:rPr lang="en-US" sz="1050" b="0" i="0" u="none" strike="noStrike">
                          <a:effectLst/>
                          <a:latin typeface="Arial" panose="020B0604020202020204" pitchFamily="34" charset="0"/>
                        </a:rPr>
                        <a:t>-30</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1590761413"/>
                  </a:ext>
                </a:extLst>
              </a:tr>
              <a:tr h="409353">
                <a:tc>
                  <a:txBody>
                    <a:bodyPr/>
                    <a:lstStyle/>
                    <a:p>
                      <a:pPr algn="l" fontAlgn="b"/>
                      <a:r>
                        <a:rPr lang="en-US" sz="1050" b="0" i="0" u="none" strike="noStrike">
                          <a:effectLst/>
                          <a:latin typeface="Arial" panose="020B0604020202020204" pitchFamily="34" charset="0"/>
                        </a:rPr>
                        <a:t>Hong Kong-China</a:t>
                      </a:r>
                    </a:p>
                  </a:txBody>
                  <a:tcPr marL="9525" marR="9525" marT="9525" marB="0" anchor="b"/>
                </a:tc>
                <a:tc>
                  <a:txBody>
                    <a:bodyPr/>
                    <a:lstStyle/>
                    <a:p>
                      <a:pPr algn="r" fontAlgn="b"/>
                      <a:r>
                        <a:rPr lang="en-US" sz="1050" b="0" i="0" u="none" strike="noStrike">
                          <a:effectLst/>
                          <a:latin typeface="Arial" panose="020B0604020202020204" pitchFamily="34" charset="0"/>
                        </a:rPr>
                        <a:t>515</a:t>
                      </a:r>
                    </a:p>
                  </a:txBody>
                  <a:tcPr marL="9525" marR="9525" marT="9525" marB="0" anchor="b"/>
                </a:tc>
                <a:tc>
                  <a:txBody>
                    <a:bodyPr/>
                    <a:lstStyle/>
                    <a:p>
                      <a:pPr algn="r" fontAlgn="b"/>
                      <a:r>
                        <a:rPr lang="en-US" sz="1050" b="0" i="0" u="none" strike="noStrike">
                          <a:effectLst/>
                          <a:latin typeface="Arial" panose="020B0604020202020204" pitchFamily="34" charset="0"/>
                        </a:rPr>
                        <a:t>508</a:t>
                      </a:r>
                    </a:p>
                  </a:txBody>
                  <a:tcPr marL="9525" marR="9525" marT="9525" marB="0" anchor="b"/>
                </a:tc>
                <a:tc>
                  <a:txBody>
                    <a:bodyPr/>
                    <a:lstStyle/>
                    <a:p>
                      <a:pPr algn="r" fontAlgn="b"/>
                      <a:r>
                        <a:rPr lang="en-US" sz="1050" b="0" i="0" u="none" strike="noStrike">
                          <a:effectLst/>
                          <a:latin typeface="Arial" panose="020B0604020202020204" pitchFamily="34" charset="0"/>
                        </a:rPr>
                        <a:t>636</a:t>
                      </a:r>
                    </a:p>
                  </a:txBody>
                  <a:tcPr marL="9525" marR="9525" marT="9525" marB="0" anchor="b"/>
                </a:tc>
                <a:tc>
                  <a:txBody>
                    <a:bodyPr/>
                    <a:lstStyle/>
                    <a:p>
                      <a:pPr algn="r" fontAlgn="b"/>
                      <a:r>
                        <a:rPr lang="en-US" sz="1050" b="0" i="0" u="none" strike="noStrike">
                          <a:effectLst/>
                          <a:latin typeface="Arial" panose="020B0604020202020204" pitchFamily="34" charset="0"/>
                        </a:rPr>
                        <a:t>613</a:t>
                      </a:r>
                    </a:p>
                  </a:txBody>
                  <a:tcPr marL="9525" marR="9525" marT="9525" marB="0" anchor="b"/>
                </a:tc>
                <a:tc>
                  <a:txBody>
                    <a:bodyPr/>
                    <a:lstStyle/>
                    <a:p>
                      <a:pPr algn="l" fontAlgn="b"/>
                      <a:r>
                        <a:rPr lang="en-US" sz="1050" b="0" i="0" u="none" strike="noStrike">
                          <a:effectLst/>
                          <a:latin typeface="Arial" panose="020B0604020202020204" pitchFamily="34" charset="0"/>
                        </a:rPr>
                        <a:t>561</a:t>
                      </a:r>
                    </a:p>
                  </a:txBody>
                  <a:tcPr marL="9525" marR="9525" marT="9525" marB="0" anchor="b"/>
                </a:tc>
                <a:tc>
                  <a:txBody>
                    <a:bodyPr/>
                    <a:lstStyle/>
                    <a:p>
                      <a:pPr algn="l" fontAlgn="b"/>
                      <a:r>
                        <a:rPr lang="en-US" sz="1050" b="0" i="0" u="none" strike="noStrike">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dirty="0">
                          <a:effectLst/>
                          <a:latin typeface="Arial" panose="020B0604020202020204" pitchFamily="34" charset="0"/>
                        </a:rPr>
                        <a:t>3</a:t>
                      </a:r>
                    </a:p>
                  </a:txBody>
                  <a:tcPr marL="9525" marR="9525" marT="9525" marB="0" anchor="b"/>
                </a:tc>
                <a:tc>
                  <a:txBody>
                    <a:bodyPr/>
                    <a:lstStyle/>
                    <a:p>
                      <a:pPr algn="r" fontAlgn="b"/>
                      <a:r>
                        <a:rPr lang="en-US" sz="1050" b="0" i="0" u="none" strike="noStrike">
                          <a:effectLst/>
                          <a:latin typeface="Arial" panose="020B0604020202020204" pitchFamily="34" charset="0"/>
                        </a:rPr>
                        <a:t>9</a:t>
                      </a:r>
                    </a:p>
                  </a:txBody>
                  <a:tcPr marL="9525" marR="9525" marT="9525" marB="0" anchor="b"/>
                </a:tc>
                <a:tc>
                  <a:txBody>
                    <a:bodyPr/>
                    <a:lstStyle/>
                    <a:p>
                      <a:pPr algn="r" fontAlgn="b"/>
                      <a:r>
                        <a:rPr lang="en-US" sz="1050" b="0" i="0" u="none" strike="noStrike">
                          <a:effectLst/>
                          <a:latin typeface="Arial" panose="020B0604020202020204" pitchFamily="34" charset="0"/>
                        </a:rPr>
                        <a:t>-6</a:t>
                      </a:r>
                    </a:p>
                  </a:txBody>
                  <a:tcPr marL="9525" marR="9525" marT="9525" marB="0" anchor="b"/>
                </a:tc>
                <a:tc>
                  <a:txBody>
                    <a:bodyPr/>
                    <a:lstStyle/>
                    <a:p>
                      <a:pPr algn="r" fontAlgn="b"/>
                      <a:r>
                        <a:rPr lang="en-US" sz="1050" b="0" i="0" u="none" strike="noStrike">
                          <a:effectLst/>
                          <a:latin typeface="Arial" panose="020B0604020202020204" pitchFamily="34" charset="0"/>
                        </a:rPr>
                        <a:t>-23</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0.01</a:t>
                      </a:r>
                    </a:p>
                  </a:txBody>
                  <a:tcPr marL="9525" marR="9525" marT="9525" marB="0" anchor="b"/>
                </a:tc>
                <a:extLst>
                  <a:ext uri="{0D108BD9-81ED-4DB2-BD59-A6C34878D82A}">
                    <a16:rowId xmlns:a16="http://schemas.microsoft.com/office/drawing/2014/main" val="3603877217"/>
                  </a:ext>
                </a:extLst>
              </a:tr>
              <a:tr h="142021">
                <a:tc>
                  <a:txBody>
                    <a:bodyPr/>
                    <a:lstStyle/>
                    <a:p>
                      <a:pPr algn="l" fontAlgn="b"/>
                      <a:r>
                        <a:rPr lang="en-US" sz="1050" b="0" i="0" u="none" strike="noStrike">
                          <a:effectLst/>
                          <a:latin typeface="Arial" panose="020B0604020202020204" pitchFamily="34" charset="0"/>
                        </a:rPr>
                        <a:t>Malaysia</a:t>
                      </a:r>
                    </a:p>
                  </a:txBody>
                  <a:tcPr marL="9525" marR="9525" marT="9525" marB="0" anchor="b"/>
                </a:tc>
                <a:tc>
                  <a:txBody>
                    <a:bodyPr/>
                    <a:lstStyle/>
                    <a:p>
                      <a:pPr algn="r" fontAlgn="b"/>
                      <a:r>
                        <a:rPr lang="en-US" sz="1050" b="0" i="0" u="none" strike="noStrike">
                          <a:effectLst/>
                          <a:latin typeface="Arial" panose="020B0604020202020204" pitchFamily="34" charset="0"/>
                        </a:rPr>
                        <a:t>377</a:t>
                      </a:r>
                    </a:p>
                  </a:txBody>
                  <a:tcPr marL="9525" marR="9525" marT="9525" marB="0" anchor="b"/>
                </a:tc>
                <a:tc>
                  <a:txBody>
                    <a:bodyPr/>
                    <a:lstStyle/>
                    <a:p>
                      <a:pPr algn="r" fontAlgn="b"/>
                      <a:r>
                        <a:rPr lang="en-US" sz="1050" b="0" i="0" u="none" strike="noStrike">
                          <a:effectLst/>
                          <a:latin typeface="Arial" panose="020B0604020202020204" pitchFamily="34" charset="0"/>
                        </a:rPr>
                        <a:t>343</a:t>
                      </a:r>
                    </a:p>
                  </a:txBody>
                  <a:tcPr marL="9525" marR="9525" marT="9525" marB="0" anchor="b"/>
                </a:tc>
                <a:tc>
                  <a:txBody>
                    <a:bodyPr/>
                    <a:lstStyle/>
                    <a:p>
                      <a:pPr algn="r" fontAlgn="b"/>
                      <a:r>
                        <a:rPr lang="en-US" sz="1050" b="0" i="0" u="none" strike="noStrike">
                          <a:effectLst/>
                          <a:latin typeface="Arial" panose="020B0604020202020204" pitchFamily="34" charset="0"/>
                        </a:rPr>
                        <a:t>484</a:t>
                      </a:r>
                    </a:p>
                  </a:txBody>
                  <a:tcPr marL="9525" marR="9525" marT="9525" marB="0" anchor="b"/>
                </a:tc>
                <a:tc>
                  <a:txBody>
                    <a:bodyPr/>
                    <a:lstStyle/>
                    <a:p>
                      <a:pPr algn="r" fontAlgn="b"/>
                      <a:r>
                        <a:rPr lang="en-US" sz="1050" b="0" i="0" u="none" strike="noStrike">
                          <a:effectLst/>
                          <a:latin typeface="Arial" panose="020B0604020202020204" pitchFamily="34" charset="0"/>
                        </a:rPr>
                        <a:t>449</a:t>
                      </a:r>
                    </a:p>
                  </a:txBody>
                  <a:tcPr marL="9525" marR="9525" marT="9525" marB="0" anchor="b"/>
                </a:tc>
                <a:tc>
                  <a:txBody>
                    <a:bodyPr/>
                    <a:lstStyle/>
                    <a:p>
                      <a:pPr algn="l" fontAlgn="b"/>
                      <a:r>
                        <a:rPr lang="en-US" sz="1050" b="0" i="0" u="none" strike="noStrike">
                          <a:effectLst/>
                          <a:latin typeface="Arial" panose="020B0604020202020204" pitchFamily="34" charset="0"/>
                        </a:rPr>
                        <a:t>421</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dirty="0">
                          <a:effectLst/>
                          <a:latin typeface="Arial" panose="020B0604020202020204" pitchFamily="34" charset="0"/>
                        </a:rPr>
                        <a:t>51</a:t>
                      </a:r>
                    </a:p>
                  </a:txBody>
                  <a:tcPr marL="9525" marR="9525" marT="9525" marB="0" anchor="b"/>
                </a:tc>
                <a:tc>
                  <a:txBody>
                    <a:bodyPr/>
                    <a:lstStyle/>
                    <a:p>
                      <a:pPr algn="r" fontAlgn="b"/>
                      <a:r>
                        <a:rPr lang="en-US" sz="1050" b="0" i="0" u="none" strike="noStrike" dirty="0">
                          <a:effectLst/>
                          <a:latin typeface="Arial" panose="020B0604020202020204" pitchFamily="34" charset="0"/>
                        </a:rPr>
                        <a:t>57</a:t>
                      </a:r>
                    </a:p>
                  </a:txBody>
                  <a:tcPr marL="9525" marR="9525" marT="9525" marB="0" anchor="b"/>
                </a:tc>
                <a:tc>
                  <a:txBody>
                    <a:bodyPr/>
                    <a:lstStyle/>
                    <a:p>
                      <a:pPr algn="r" fontAlgn="b"/>
                      <a:r>
                        <a:rPr lang="en-US" sz="1050" b="0" i="0" u="none" strike="noStrike">
                          <a:effectLst/>
                          <a:latin typeface="Arial" panose="020B0604020202020204" pitchFamily="34" charset="0"/>
                        </a:rPr>
                        <a:t>-6</a:t>
                      </a:r>
                    </a:p>
                  </a:txBody>
                  <a:tcPr marL="9525" marR="9525" marT="9525" marB="0" anchor="b"/>
                </a:tc>
                <a:tc>
                  <a:txBody>
                    <a:bodyPr/>
                    <a:lstStyle/>
                    <a:p>
                      <a:pPr algn="r" fontAlgn="b"/>
                      <a:r>
                        <a:rPr lang="en-US" sz="1050" b="0" i="0" u="none" strike="noStrike">
                          <a:effectLst/>
                          <a:latin typeface="Arial" panose="020B0604020202020204" pitchFamily="34" charset="0"/>
                        </a:rPr>
                        <a:t>-35</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0.03</a:t>
                      </a:r>
                    </a:p>
                  </a:txBody>
                  <a:tcPr marL="9525" marR="9525" marT="9525" marB="0" anchor="b"/>
                </a:tc>
                <a:extLst>
                  <a:ext uri="{0D108BD9-81ED-4DB2-BD59-A6C34878D82A}">
                    <a16:rowId xmlns:a16="http://schemas.microsoft.com/office/drawing/2014/main" val="2410945419"/>
                  </a:ext>
                </a:extLst>
              </a:tr>
              <a:tr h="142021">
                <a:tc>
                  <a:txBody>
                    <a:bodyPr/>
                    <a:lstStyle/>
                    <a:p>
                      <a:pPr algn="l" fontAlgn="b"/>
                      <a:r>
                        <a:rPr lang="en-US" sz="1050" b="0" i="0" u="none" strike="noStrike">
                          <a:effectLst/>
                          <a:latin typeface="Arial" panose="020B0604020202020204" pitchFamily="34" charset="0"/>
                        </a:rPr>
                        <a:t>Sweden</a:t>
                      </a:r>
                    </a:p>
                  </a:txBody>
                  <a:tcPr marL="9525" marR="9525" marT="9525" marB="0" anchor="b"/>
                </a:tc>
                <a:tc>
                  <a:txBody>
                    <a:bodyPr/>
                    <a:lstStyle/>
                    <a:p>
                      <a:pPr algn="r" fontAlgn="b"/>
                      <a:r>
                        <a:rPr lang="en-US" sz="1050" b="0" i="0" u="none" strike="noStrike">
                          <a:effectLst/>
                          <a:latin typeface="Arial" panose="020B0604020202020204" pitchFamily="34" charset="0"/>
                        </a:rPr>
                        <a:t>467</a:t>
                      </a:r>
                    </a:p>
                  </a:txBody>
                  <a:tcPr marL="9525" marR="9525" marT="9525" marB="0" anchor="b"/>
                </a:tc>
                <a:tc>
                  <a:txBody>
                    <a:bodyPr/>
                    <a:lstStyle/>
                    <a:p>
                      <a:pPr algn="r" fontAlgn="b"/>
                      <a:r>
                        <a:rPr lang="en-US" sz="1050" b="0" i="0" u="none" strike="noStrike">
                          <a:effectLst/>
                          <a:latin typeface="Arial" panose="020B0604020202020204" pitchFamily="34" charset="0"/>
                        </a:rPr>
                        <a:t>381</a:t>
                      </a:r>
                    </a:p>
                  </a:txBody>
                  <a:tcPr marL="9525" marR="9525" marT="9525" marB="0" anchor="b"/>
                </a:tc>
                <a:tc>
                  <a:txBody>
                    <a:bodyPr/>
                    <a:lstStyle/>
                    <a:p>
                      <a:pPr algn="r" fontAlgn="b"/>
                      <a:r>
                        <a:rPr lang="en-US" sz="1050" b="0" i="0" u="none" strike="noStrike">
                          <a:effectLst/>
                          <a:latin typeface="Arial" panose="020B0604020202020204" pitchFamily="34" charset="0"/>
                        </a:rPr>
                        <a:t>556</a:t>
                      </a:r>
                    </a:p>
                  </a:txBody>
                  <a:tcPr marL="9525" marR="9525" marT="9525" marB="0" anchor="b"/>
                </a:tc>
                <a:tc>
                  <a:txBody>
                    <a:bodyPr/>
                    <a:lstStyle/>
                    <a:p>
                      <a:pPr algn="r" fontAlgn="b"/>
                      <a:r>
                        <a:rPr lang="en-US" sz="1050" b="0" i="0" u="none" strike="noStrike">
                          <a:effectLst/>
                          <a:latin typeface="Arial" panose="020B0604020202020204" pitchFamily="34" charset="0"/>
                        </a:rPr>
                        <a:t>474</a:t>
                      </a:r>
                    </a:p>
                  </a:txBody>
                  <a:tcPr marL="9525" marR="9525" marT="9525" marB="0" anchor="b"/>
                </a:tc>
                <a:tc>
                  <a:txBody>
                    <a:bodyPr/>
                    <a:lstStyle/>
                    <a:p>
                      <a:pPr algn="l" fontAlgn="b"/>
                      <a:r>
                        <a:rPr lang="en-US" sz="1050" b="0" i="0" u="none" strike="noStrike">
                          <a:effectLst/>
                          <a:latin typeface="Arial" panose="020B0604020202020204" pitchFamily="34" charset="0"/>
                        </a:rPr>
                        <a:t>478</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38</a:t>
                      </a:r>
                    </a:p>
                  </a:txBody>
                  <a:tcPr marL="9525" marR="9525" marT="9525" marB="0" anchor="b"/>
                </a:tc>
                <a:tc>
                  <a:txBody>
                    <a:bodyPr/>
                    <a:lstStyle/>
                    <a:p>
                      <a:pPr algn="r" fontAlgn="b"/>
                      <a:r>
                        <a:rPr lang="en-US" sz="1050" b="0" i="0" u="none" strike="noStrike" dirty="0">
                          <a:effectLst/>
                          <a:latin typeface="Arial" panose="020B0604020202020204" pitchFamily="34" charset="0"/>
                        </a:rPr>
                        <a:t>42</a:t>
                      </a:r>
                    </a:p>
                  </a:txBody>
                  <a:tcPr marL="9525" marR="9525" marT="9525" marB="0" anchor="b"/>
                </a:tc>
                <a:tc>
                  <a:txBody>
                    <a:bodyPr/>
                    <a:lstStyle/>
                    <a:p>
                      <a:pPr algn="r" fontAlgn="b"/>
                      <a:r>
                        <a:rPr lang="en-US" sz="1050" b="0" i="0" u="none" strike="noStrike">
                          <a:effectLst/>
                          <a:latin typeface="Arial" panose="020B0604020202020204" pitchFamily="34" charset="0"/>
                        </a:rPr>
                        <a:t>-4</a:t>
                      </a:r>
                    </a:p>
                  </a:txBody>
                  <a:tcPr marL="9525" marR="9525" marT="9525" marB="0" anchor="b"/>
                </a:tc>
                <a:tc>
                  <a:txBody>
                    <a:bodyPr/>
                    <a:lstStyle/>
                    <a:p>
                      <a:pPr algn="r" fontAlgn="b"/>
                      <a:r>
                        <a:rPr lang="en-US" sz="1050" b="0" i="0" u="none" strike="noStrike">
                          <a:effectLst/>
                          <a:latin typeface="Arial" panose="020B0604020202020204" pitchFamily="34" charset="0"/>
                        </a:rPr>
                        <a:t>-82</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896486875"/>
                  </a:ext>
                </a:extLst>
              </a:tr>
              <a:tr h="142021">
                <a:tc>
                  <a:txBody>
                    <a:bodyPr/>
                    <a:lstStyle/>
                    <a:p>
                      <a:pPr algn="l" fontAlgn="b"/>
                      <a:r>
                        <a:rPr lang="en-US" sz="1050" b="0" i="0" u="none" strike="noStrike">
                          <a:effectLst/>
                          <a:latin typeface="Arial" panose="020B0604020202020204" pitchFamily="34" charset="0"/>
                        </a:rPr>
                        <a:t>Tunisia</a:t>
                      </a:r>
                    </a:p>
                  </a:txBody>
                  <a:tcPr marL="9525" marR="9525" marT="9525" marB="0" anchor="b"/>
                </a:tc>
                <a:tc>
                  <a:txBody>
                    <a:bodyPr/>
                    <a:lstStyle/>
                    <a:p>
                      <a:pPr algn="r" fontAlgn="b"/>
                      <a:r>
                        <a:rPr lang="en-US" sz="1050" b="0" i="0" u="none" strike="noStrike">
                          <a:effectLst/>
                          <a:latin typeface="Arial" panose="020B0604020202020204" pitchFamily="34" charset="0"/>
                        </a:rPr>
                        <a:t>371</a:t>
                      </a:r>
                    </a:p>
                  </a:txBody>
                  <a:tcPr marL="9525" marR="9525" marT="9525" marB="0" anchor="b"/>
                </a:tc>
                <a:tc>
                  <a:txBody>
                    <a:bodyPr/>
                    <a:lstStyle/>
                    <a:p>
                      <a:pPr algn="r" fontAlgn="b"/>
                      <a:r>
                        <a:rPr lang="en-US" sz="1050" b="0" i="0" u="none" strike="noStrike">
                          <a:effectLst/>
                          <a:latin typeface="Arial" panose="020B0604020202020204" pitchFamily="34" charset="0"/>
                        </a:rPr>
                        <a:t>354</a:t>
                      </a:r>
                    </a:p>
                  </a:txBody>
                  <a:tcPr marL="9525" marR="9525" marT="9525" marB="0" anchor="b"/>
                </a:tc>
                <a:tc>
                  <a:txBody>
                    <a:bodyPr/>
                    <a:lstStyle/>
                    <a:p>
                      <a:pPr algn="r" fontAlgn="b"/>
                      <a:r>
                        <a:rPr lang="en-US" sz="1050" b="0" i="0" u="none" strike="noStrike">
                          <a:effectLst/>
                          <a:latin typeface="Arial" panose="020B0604020202020204" pitchFamily="34" charset="0"/>
                        </a:rPr>
                        <a:t>432</a:t>
                      </a:r>
                    </a:p>
                  </a:txBody>
                  <a:tcPr marL="9525" marR="9525" marT="9525" marB="0" anchor="b"/>
                </a:tc>
                <a:tc>
                  <a:txBody>
                    <a:bodyPr/>
                    <a:lstStyle/>
                    <a:p>
                      <a:pPr algn="r" fontAlgn="b"/>
                      <a:r>
                        <a:rPr lang="en-US" sz="1050" b="0" i="0" u="none" strike="noStrike">
                          <a:effectLst/>
                          <a:latin typeface="Arial" panose="020B0604020202020204" pitchFamily="34" charset="0"/>
                        </a:rPr>
                        <a:t>413</a:t>
                      </a:r>
                    </a:p>
                  </a:txBody>
                  <a:tcPr marL="9525" marR="9525" marT="9525" marB="0" anchor="b"/>
                </a:tc>
                <a:tc>
                  <a:txBody>
                    <a:bodyPr/>
                    <a:lstStyle/>
                    <a:p>
                      <a:pPr algn="l" fontAlgn="b"/>
                      <a:r>
                        <a:rPr lang="en-US" sz="1050" b="0" i="0" u="none" strike="noStrike">
                          <a:effectLst/>
                          <a:latin typeface="Arial" panose="020B0604020202020204" pitchFamily="34" charset="0"/>
                        </a:rPr>
                        <a:t>388</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59</a:t>
                      </a:r>
                    </a:p>
                  </a:txBody>
                  <a:tcPr marL="9525" marR="9525" marT="9525" marB="0" anchor="b"/>
                </a:tc>
                <a:tc>
                  <a:txBody>
                    <a:bodyPr/>
                    <a:lstStyle/>
                    <a:p>
                      <a:pPr algn="r" fontAlgn="b"/>
                      <a:r>
                        <a:rPr lang="en-US" sz="1050" b="0" i="0" u="none" strike="noStrike" dirty="0">
                          <a:effectLst/>
                          <a:latin typeface="Arial" panose="020B0604020202020204" pitchFamily="34" charset="0"/>
                        </a:rPr>
                        <a:t>63</a:t>
                      </a:r>
                    </a:p>
                  </a:txBody>
                  <a:tcPr marL="9525" marR="9525" marT="9525" marB="0" anchor="b"/>
                </a:tc>
                <a:tc>
                  <a:txBody>
                    <a:bodyPr/>
                    <a:lstStyle/>
                    <a:p>
                      <a:pPr algn="r" fontAlgn="b"/>
                      <a:r>
                        <a:rPr lang="en-US" sz="1050" b="0" i="0" u="none" strike="noStrike" dirty="0">
                          <a:effectLst/>
                          <a:latin typeface="Arial" panose="020B0604020202020204" pitchFamily="34" charset="0"/>
                        </a:rPr>
                        <a:t>-4</a:t>
                      </a:r>
                    </a:p>
                  </a:txBody>
                  <a:tcPr marL="9525" marR="9525" marT="9525" marB="0" anchor="b"/>
                </a:tc>
                <a:tc>
                  <a:txBody>
                    <a:bodyPr/>
                    <a:lstStyle/>
                    <a:p>
                      <a:pPr algn="r" fontAlgn="b"/>
                      <a:r>
                        <a:rPr lang="en-US" sz="1050" b="0" i="0" u="none" strike="noStrike">
                          <a:effectLst/>
                          <a:latin typeface="Arial" panose="020B0604020202020204" pitchFamily="34" charset="0"/>
                        </a:rPr>
                        <a:t>-19</a:t>
                      </a:r>
                    </a:p>
                  </a:txBody>
                  <a:tcPr marL="9525" marR="9525" marT="9525" marB="0" anchor="b"/>
                </a:tc>
                <a:tc>
                  <a:txBody>
                    <a:bodyPr/>
                    <a:lstStyle/>
                    <a:p>
                      <a:pPr algn="r" fontAlgn="b"/>
                      <a:r>
                        <a:rPr lang="en-US" sz="1050" b="0" i="0" u="none" strike="noStrike">
                          <a:effectLst/>
                          <a:latin typeface="Arial" panose="020B0604020202020204" pitchFamily="34" charset="0"/>
                        </a:rPr>
                        <a:t>0.10</a:t>
                      </a:r>
                    </a:p>
                  </a:txBody>
                  <a:tcPr marL="9525" marR="9525" marT="9525" marB="0" anchor="b"/>
                </a:tc>
                <a:extLst>
                  <a:ext uri="{0D108BD9-81ED-4DB2-BD59-A6C34878D82A}">
                    <a16:rowId xmlns:a16="http://schemas.microsoft.com/office/drawing/2014/main" val="2150775698"/>
                  </a:ext>
                </a:extLst>
              </a:tr>
              <a:tr h="142021">
                <a:tc>
                  <a:txBody>
                    <a:bodyPr/>
                    <a:lstStyle/>
                    <a:p>
                      <a:pPr algn="l" fontAlgn="b"/>
                      <a:r>
                        <a:rPr lang="en-US" sz="1050" b="0" i="0" u="none" strike="noStrike">
                          <a:effectLst/>
                          <a:latin typeface="Arial" panose="020B0604020202020204" pitchFamily="34" charset="0"/>
                        </a:rPr>
                        <a:t>Canada</a:t>
                      </a:r>
                    </a:p>
                  </a:txBody>
                  <a:tcPr marL="9525" marR="9525" marT="9525" marB="0" anchor="b"/>
                </a:tc>
                <a:tc>
                  <a:txBody>
                    <a:bodyPr/>
                    <a:lstStyle/>
                    <a:p>
                      <a:pPr algn="r" fontAlgn="b"/>
                      <a:r>
                        <a:rPr lang="en-US" sz="1050" b="0" i="0" u="none" strike="noStrike">
                          <a:effectLst/>
                          <a:latin typeface="Arial" panose="020B0604020202020204" pitchFamily="34" charset="0"/>
                        </a:rPr>
                        <a:t>468</a:t>
                      </a:r>
                    </a:p>
                  </a:txBody>
                  <a:tcPr marL="9525" marR="9525" marT="9525" marB="0" anchor="b"/>
                </a:tc>
                <a:tc>
                  <a:txBody>
                    <a:bodyPr/>
                    <a:lstStyle/>
                    <a:p>
                      <a:pPr algn="r" fontAlgn="b"/>
                      <a:r>
                        <a:rPr lang="en-US" sz="1050" b="0" i="0" u="none" strike="noStrike">
                          <a:effectLst/>
                          <a:latin typeface="Arial" panose="020B0604020202020204" pitchFamily="34" charset="0"/>
                        </a:rPr>
                        <a:t>437</a:t>
                      </a:r>
                    </a:p>
                  </a:txBody>
                  <a:tcPr marL="9525" marR="9525" marT="9525" marB="0" anchor="b"/>
                </a:tc>
                <a:tc>
                  <a:txBody>
                    <a:bodyPr/>
                    <a:lstStyle/>
                    <a:p>
                      <a:pPr algn="r" fontAlgn="b"/>
                      <a:r>
                        <a:rPr lang="en-US" sz="1050" b="0" i="0" u="none" strike="noStrike">
                          <a:effectLst/>
                          <a:latin typeface="Arial" panose="020B0604020202020204" pitchFamily="34" charset="0"/>
                        </a:rPr>
                        <a:t>612</a:t>
                      </a:r>
                    </a:p>
                  </a:txBody>
                  <a:tcPr marL="9525" marR="9525" marT="9525" marB="0" anchor="b"/>
                </a:tc>
                <a:tc>
                  <a:txBody>
                    <a:bodyPr/>
                    <a:lstStyle/>
                    <a:p>
                      <a:pPr algn="r" fontAlgn="b"/>
                      <a:r>
                        <a:rPr lang="en-US" sz="1050" b="0" i="0" u="none" strike="noStrike">
                          <a:effectLst/>
                          <a:latin typeface="Arial" panose="020B0604020202020204" pitchFamily="34" charset="0"/>
                        </a:rPr>
                        <a:t>551</a:t>
                      </a:r>
                    </a:p>
                  </a:txBody>
                  <a:tcPr marL="9525" marR="9525" marT="9525" marB="0" anchor="b"/>
                </a:tc>
                <a:tc>
                  <a:txBody>
                    <a:bodyPr/>
                    <a:lstStyle/>
                    <a:p>
                      <a:pPr algn="l" fontAlgn="b"/>
                      <a:r>
                        <a:rPr lang="en-US" sz="1050" b="0" i="0" u="none" strike="noStrike">
                          <a:effectLst/>
                          <a:latin typeface="Arial" panose="020B0604020202020204" pitchFamily="34" charset="0"/>
                        </a:rPr>
                        <a:t>518</a:t>
                      </a:r>
                    </a:p>
                  </a:txBody>
                  <a:tcPr marL="9525" marR="9525" marT="9525" marB="0" anchor="b"/>
                </a:tc>
                <a:tc>
                  <a:txBody>
                    <a:bodyPr/>
                    <a:lstStyle/>
                    <a:p>
                      <a:pPr algn="l" fontAlgn="b"/>
                      <a:r>
                        <a:rPr lang="en-US" sz="1050" b="0" i="0" u="none" strike="noStrike">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a:effectLst/>
                          <a:latin typeface="Arial" panose="020B0604020202020204" pitchFamily="34" charset="0"/>
                        </a:rPr>
                        <a:t>13</a:t>
                      </a:r>
                    </a:p>
                  </a:txBody>
                  <a:tcPr marL="9525" marR="9525" marT="9525" marB="0" anchor="b"/>
                </a:tc>
                <a:tc>
                  <a:txBody>
                    <a:bodyPr/>
                    <a:lstStyle/>
                    <a:p>
                      <a:pPr algn="r" fontAlgn="b"/>
                      <a:r>
                        <a:rPr lang="en-US" sz="1050" b="0" i="0" u="none" strike="noStrike">
                          <a:effectLst/>
                          <a:latin typeface="Arial" panose="020B0604020202020204" pitchFamily="34" charset="0"/>
                        </a:rPr>
                        <a:t>16</a:t>
                      </a:r>
                    </a:p>
                  </a:txBody>
                  <a:tcPr marL="9525" marR="9525" marT="9525" marB="0" anchor="b"/>
                </a:tc>
                <a:tc>
                  <a:txBody>
                    <a:bodyPr/>
                    <a:lstStyle/>
                    <a:p>
                      <a:pPr algn="r" fontAlgn="b"/>
                      <a:r>
                        <a:rPr lang="en-US" sz="1050" b="0" i="0" u="none" strike="noStrike" dirty="0">
                          <a:effectLst/>
                          <a:latin typeface="Arial" panose="020B0604020202020204" pitchFamily="34" charset="0"/>
                        </a:rPr>
                        <a:t>-3</a:t>
                      </a:r>
                    </a:p>
                  </a:txBody>
                  <a:tcPr marL="9525" marR="9525" marT="9525" marB="0" anchor="b"/>
                </a:tc>
                <a:tc>
                  <a:txBody>
                    <a:bodyPr/>
                    <a:lstStyle/>
                    <a:p>
                      <a:pPr algn="r" fontAlgn="b"/>
                      <a:r>
                        <a:rPr lang="en-US" sz="1050" b="0" i="0" u="none" strike="noStrike" dirty="0">
                          <a:effectLst/>
                          <a:latin typeface="Arial" panose="020B0604020202020204" pitchFamily="34" charset="0"/>
                        </a:rPr>
                        <a:t>-62</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628993869"/>
                  </a:ext>
                </a:extLst>
              </a:tr>
              <a:tr h="142021">
                <a:tc>
                  <a:txBody>
                    <a:bodyPr/>
                    <a:lstStyle/>
                    <a:p>
                      <a:pPr algn="l" fontAlgn="b"/>
                      <a:r>
                        <a:rPr lang="en-US" sz="1050" b="0" i="0" u="none" strike="noStrike">
                          <a:effectLst/>
                          <a:latin typeface="Arial" panose="020B0604020202020204" pitchFamily="34" charset="0"/>
                        </a:rPr>
                        <a:t>Argentina</a:t>
                      </a:r>
                    </a:p>
                  </a:txBody>
                  <a:tcPr marL="9525" marR="9525" marT="9525" marB="0" anchor="b"/>
                </a:tc>
                <a:tc>
                  <a:txBody>
                    <a:bodyPr/>
                    <a:lstStyle/>
                    <a:p>
                      <a:pPr algn="r" fontAlgn="b"/>
                      <a:r>
                        <a:rPr lang="en-US" sz="1050" b="0" i="0" u="none" strike="noStrike">
                          <a:effectLst/>
                          <a:latin typeface="Arial" panose="020B0604020202020204" pitchFamily="34" charset="0"/>
                        </a:rPr>
                        <a:t>348</a:t>
                      </a:r>
                    </a:p>
                  </a:txBody>
                  <a:tcPr marL="9525" marR="9525" marT="9525" marB="0" anchor="b"/>
                </a:tc>
                <a:tc>
                  <a:txBody>
                    <a:bodyPr/>
                    <a:lstStyle/>
                    <a:p>
                      <a:pPr algn="r" fontAlgn="b"/>
                      <a:r>
                        <a:rPr lang="en-US" sz="1050" b="0" i="0" u="none" strike="noStrike">
                          <a:effectLst/>
                          <a:latin typeface="Arial" panose="020B0604020202020204" pitchFamily="34" charset="0"/>
                        </a:rPr>
                        <a:t>364</a:t>
                      </a:r>
                    </a:p>
                  </a:txBody>
                  <a:tcPr marL="9525" marR="9525" marT="9525" marB="0" anchor="b"/>
                </a:tc>
                <a:tc>
                  <a:txBody>
                    <a:bodyPr/>
                    <a:lstStyle/>
                    <a:p>
                      <a:pPr algn="r" fontAlgn="b"/>
                      <a:r>
                        <a:rPr lang="en-US" sz="1050" b="0" i="0" u="none" strike="noStrike">
                          <a:effectLst/>
                          <a:latin typeface="Arial" panose="020B0604020202020204" pitchFamily="34" charset="0"/>
                        </a:rPr>
                        <a:t>465</a:t>
                      </a:r>
                    </a:p>
                  </a:txBody>
                  <a:tcPr marL="9525" marR="9525" marT="9525" marB="0" anchor="b"/>
                </a:tc>
                <a:tc>
                  <a:txBody>
                    <a:bodyPr/>
                    <a:lstStyle/>
                    <a:p>
                      <a:pPr algn="r" fontAlgn="b"/>
                      <a:r>
                        <a:rPr lang="en-US" sz="1050" b="0" i="0" u="none" strike="noStrike">
                          <a:effectLst/>
                          <a:latin typeface="Arial" panose="020B0604020202020204" pitchFamily="34" charset="0"/>
                        </a:rPr>
                        <a:t>411</a:t>
                      </a:r>
                    </a:p>
                  </a:txBody>
                  <a:tcPr marL="9525" marR="9525" marT="9525" marB="0" anchor="b"/>
                </a:tc>
                <a:tc>
                  <a:txBody>
                    <a:bodyPr/>
                    <a:lstStyle/>
                    <a:p>
                      <a:pPr algn="l" fontAlgn="b"/>
                      <a:r>
                        <a:rPr lang="en-US" sz="1050" b="0" i="0" u="none" strike="noStrike">
                          <a:effectLst/>
                          <a:latin typeface="Arial" panose="020B0604020202020204" pitchFamily="34" charset="0"/>
                        </a:rPr>
                        <a:t>388</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58</a:t>
                      </a:r>
                    </a:p>
                  </a:txBody>
                  <a:tcPr marL="9525" marR="9525" marT="9525" marB="0" anchor="b"/>
                </a:tc>
                <a:tc>
                  <a:txBody>
                    <a:bodyPr/>
                    <a:lstStyle/>
                    <a:p>
                      <a:pPr algn="r" fontAlgn="b"/>
                      <a:r>
                        <a:rPr lang="en-US" sz="1050" b="0" i="0" u="none" strike="noStrike">
                          <a:effectLst/>
                          <a:latin typeface="Arial" panose="020B0604020202020204" pitchFamily="34" charset="0"/>
                        </a:rPr>
                        <a:t>61</a:t>
                      </a:r>
                    </a:p>
                  </a:txBody>
                  <a:tcPr marL="9525" marR="9525" marT="9525" marB="0" anchor="b"/>
                </a:tc>
                <a:tc>
                  <a:txBody>
                    <a:bodyPr/>
                    <a:lstStyle/>
                    <a:p>
                      <a:pPr algn="r" fontAlgn="b"/>
                      <a:r>
                        <a:rPr lang="en-US" sz="1050" b="0" i="0" u="none" strike="noStrike" dirty="0">
                          <a:effectLst/>
                          <a:latin typeface="Arial" panose="020B0604020202020204" pitchFamily="34" charset="0"/>
                        </a:rPr>
                        <a:t>-3</a:t>
                      </a:r>
                    </a:p>
                  </a:txBody>
                  <a:tcPr marL="9525" marR="9525" marT="9525" marB="0" anchor="b"/>
                </a:tc>
                <a:tc>
                  <a:txBody>
                    <a:bodyPr/>
                    <a:lstStyle/>
                    <a:p>
                      <a:pPr algn="r" fontAlgn="b"/>
                      <a:r>
                        <a:rPr lang="en-US" sz="1050" b="0" i="0" u="none" strike="noStrike">
                          <a:effectLst/>
                          <a:latin typeface="Arial" panose="020B0604020202020204" pitchFamily="34" charset="0"/>
                        </a:rPr>
                        <a:t>-54</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2633878411"/>
                  </a:ext>
                </a:extLst>
              </a:tr>
              <a:tr h="275687">
                <a:tc>
                  <a:txBody>
                    <a:bodyPr/>
                    <a:lstStyle/>
                    <a:p>
                      <a:pPr algn="l" fontAlgn="b"/>
                      <a:r>
                        <a:rPr lang="en-US" sz="1050" b="0" i="0" u="none" strike="noStrike">
                          <a:effectLst/>
                          <a:latin typeface="Arial" panose="020B0604020202020204" pitchFamily="34" charset="0"/>
                        </a:rPr>
                        <a:t>Shanghai-China</a:t>
                      </a:r>
                    </a:p>
                  </a:txBody>
                  <a:tcPr marL="9525" marR="9525" marT="9525" marB="0" anchor="b"/>
                </a:tc>
                <a:tc>
                  <a:txBody>
                    <a:bodyPr/>
                    <a:lstStyle/>
                    <a:p>
                      <a:pPr algn="r" fontAlgn="b"/>
                      <a:r>
                        <a:rPr lang="en-US" sz="1050" b="0" i="0" u="none" strike="noStrike">
                          <a:effectLst/>
                          <a:latin typeface="Arial" panose="020B0604020202020204" pitchFamily="34" charset="0"/>
                        </a:rPr>
                        <a:t>555</a:t>
                      </a:r>
                    </a:p>
                  </a:txBody>
                  <a:tcPr marL="9525" marR="9525" marT="9525" marB="0" anchor="b"/>
                </a:tc>
                <a:tc>
                  <a:txBody>
                    <a:bodyPr/>
                    <a:lstStyle/>
                    <a:p>
                      <a:pPr algn="r" fontAlgn="b"/>
                      <a:r>
                        <a:rPr lang="en-US" sz="1050" b="0" i="0" u="none" strike="noStrike">
                          <a:effectLst/>
                          <a:latin typeface="Arial" panose="020B0604020202020204" pitchFamily="34" charset="0"/>
                        </a:rPr>
                        <a:t>498</a:t>
                      </a:r>
                    </a:p>
                  </a:txBody>
                  <a:tcPr marL="9525" marR="9525" marT="9525" marB="0" anchor="b"/>
                </a:tc>
                <a:tc>
                  <a:txBody>
                    <a:bodyPr/>
                    <a:lstStyle/>
                    <a:p>
                      <a:pPr algn="r" fontAlgn="b"/>
                      <a:r>
                        <a:rPr lang="en-US" sz="1050" b="0" i="0" u="none" strike="noStrike">
                          <a:effectLst/>
                          <a:latin typeface="Arial" panose="020B0604020202020204" pitchFamily="34" charset="0"/>
                        </a:rPr>
                        <a:t>663</a:t>
                      </a:r>
                    </a:p>
                  </a:txBody>
                  <a:tcPr marL="9525" marR="9525" marT="9525" marB="0" anchor="b"/>
                </a:tc>
                <a:tc>
                  <a:txBody>
                    <a:bodyPr/>
                    <a:lstStyle/>
                    <a:p>
                      <a:pPr algn="r" fontAlgn="b"/>
                      <a:r>
                        <a:rPr lang="en-US" sz="1050" b="0" i="0" u="none" strike="noStrike">
                          <a:effectLst/>
                          <a:latin typeface="Arial" panose="020B0604020202020204" pitchFamily="34" charset="0"/>
                        </a:rPr>
                        <a:t>639</a:t>
                      </a:r>
                    </a:p>
                  </a:txBody>
                  <a:tcPr marL="9525" marR="9525" marT="9525" marB="0" anchor="b"/>
                </a:tc>
                <a:tc>
                  <a:txBody>
                    <a:bodyPr/>
                    <a:lstStyle/>
                    <a:p>
                      <a:pPr algn="l" fontAlgn="b"/>
                      <a:r>
                        <a:rPr lang="en-US" sz="1050" b="0" i="0" u="none" strike="noStrike">
                          <a:effectLst/>
                          <a:latin typeface="Arial" panose="020B0604020202020204" pitchFamily="34" charset="0"/>
                        </a:rPr>
                        <a:t>613</a:t>
                      </a:r>
                    </a:p>
                  </a:txBody>
                  <a:tcPr marL="9525" marR="9525" marT="9525" marB="0" anchor="b"/>
                </a:tc>
                <a:tc>
                  <a:txBody>
                    <a:bodyPr/>
                    <a:lstStyle/>
                    <a:p>
                      <a:pPr algn="l" fontAlgn="b"/>
                      <a:r>
                        <a:rPr lang="en-US" sz="1050" b="0" i="0" u="none" strike="noStrike">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a:effectLst/>
                          <a:latin typeface="Arial" panose="020B0604020202020204" pitchFamily="34" charset="0"/>
                        </a:rPr>
                        <a:t>1</a:t>
                      </a:r>
                    </a:p>
                  </a:txBody>
                  <a:tcPr marL="9525" marR="9525" marT="9525" marB="0" anchor="b"/>
                </a:tc>
                <a:tc>
                  <a:txBody>
                    <a:bodyPr/>
                    <a:lstStyle/>
                    <a:p>
                      <a:pPr algn="r" fontAlgn="b"/>
                      <a:r>
                        <a:rPr lang="en-US" sz="1050" b="0" i="0" u="none" strike="noStrike">
                          <a:effectLst/>
                          <a:latin typeface="Arial" panose="020B0604020202020204" pitchFamily="34" charset="0"/>
                        </a:rPr>
                        <a:t>3</a:t>
                      </a:r>
                    </a:p>
                  </a:txBody>
                  <a:tcPr marL="9525" marR="9525" marT="9525" marB="0" anchor="b"/>
                </a:tc>
                <a:tc>
                  <a:txBody>
                    <a:bodyPr/>
                    <a:lstStyle/>
                    <a:p>
                      <a:pPr algn="r" fontAlgn="b"/>
                      <a:r>
                        <a:rPr lang="en-US" sz="1050" b="0" i="0" u="none" strike="noStrike" dirty="0">
                          <a:effectLst/>
                          <a:latin typeface="Arial" panose="020B0604020202020204" pitchFamily="34" charset="0"/>
                        </a:rPr>
                        <a:t>-2</a:t>
                      </a:r>
                    </a:p>
                  </a:txBody>
                  <a:tcPr marL="9525" marR="9525" marT="9525" marB="0" anchor="b"/>
                </a:tc>
                <a:tc>
                  <a:txBody>
                    <a:bodyPr/>
                    <a:lstStyle/>
                    <a:p>
                      <a:pPr algn="r" fontAlgn="b"/>
                      <a:r>
                        <a:rPr lang="en-US" sz="1050" b="0" i="0" u="none" strike="noStrike">
                          <a:effectLst/>
                          <a:latin typeface="Arial" panose="020B0604020202020204" pitchFamily="34" charset="0"/>
                        </a:rPr>
                        <a:t>-25</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0.01</a:t>
                      </a:r>
                    </a:p>
                  </a:txBody>
                  <a:tcPr marL="9525" marR="9525" marT="9525" marB="0" anchor="b"/>
                </a:tc>
                <a:extLst>
                  <a:ext uri="{0D108BD9-81ED-4DB2-BD59-A6C34878D82A}">
                    <a16:rowId xmlns:a16="http://schemas.microsoft.com/office/drawing/2014/main" val="2326428822"/>
                  </a:ext>
                </a:extLst>
              </a:tr>
              <a:tr h="142021">
                <a:tc>
                  <a:txBody>
                    <a:bodyPr/>
                    <a:lstStyle/>
                    <a:p>
                      <a:pPr algn="l" fontAlgn="b"/>
                      <a:r>
                        <a:rPr lang="en-US" sz="1050" b="0" i="0" u="none" strike="noStrike">
                          <a:effectLst/>
                          <a:latin typeface="Arial" panose="020B0604020202020204" pitchFamily="34" charset="0"/>
                        </a:rPr>
                        <a:t>Korea</a:t>
                      </a:r>
                    </a:p>
                  </a:txBody>
                  <a:tcPr marL="9525" marR="9525" marT="9525" marB="0" anchor="b"/>
                </a:tc>
                <a:tc>
                  <a:txBody>
                    <a:bodyPr/>
                    <a:lstStyle/>
                    <a:p>
                      <a:pPr algn="r" fontAlgn="b"/>
                      <a:r>
                        <a:rPr lang="en-US" sz="1050" b="0" i="0" u="none" strike="noStrike">
                          <a:effectLst/>
                          <a:latin typeface="Arial" panose="020B0604020202020204" pitchFamily="34" charset="0"/>
                        </a:rPr>
                        <a:t>480</a:t>
                      </a:r>
                    </a:p>
                  </a:txBody>
                  <a:tcPr marL="9525" marR="9525" marT="9525" marB="0" anchor="b"/>
                </a:tc>
                <a:tc>
                  <a:txBody>
                    <a:bodyPr/>
                    <a:lstStyle/>
                    <a:p>
                      <a:pPr algn="r" fontAlgn="b"/>
                      <a:r>
                        <a:rPr lang="en-US" sz="1050" b="0" i="0" u="none" strike="noStrike">
                          <a:effectLst/>
                          <a:latin typeface="Arial" panose="020B0604020202020204" pitchFamily="34" charset="0"/>
                        </a:rPr>
                        <a:t>443</a:t>
                      </a:r>
                    </a:p>
                  </a:txBody>
                  <a:tcPr marL="9525" marR="9525" marT="9525" marB="0" anchor="b"/>
                </a:tc>
                <a:tc>
                  <a:txBody>
                    <a:bodyPr/>
                    <a:lstStyle/>
                    <a:p>
                      <a:pPr algn="r" fontAlgn="b"/>
                      <a:r>
                        <a:rPr lang="en-US" sz="1050" b="0" i="0" u="none" strike="noStrike">
                          <a:effectLst/>
                          <a:latin typeface="Arial" panose="020B0604020202020204" pitchFamily="34" charset="0"/>
                        </a:rPr>
                        <a:t>642</a:t>
                      </a:r>
                    </a:p>
                  </a:txBody>
                  <a:tcPr marL="9525" marR="9525" marT="9525" marB="0" anchor="b"/>
                </a:tc>
                <a:tc>
                  <a:txBody>
                    <a:bodyPr/>
                    <a:lstStyle/>
                    <a:p>
                      <a:pPr algn="r" fontAlgn="b"/>
                      <a:r>
                        <a:rPr lang="en-US" sz="1050" b="0" i="0" u="none" strike="noStrike">
                          <a:effectLst/>
                          <a:latin typeface="Arial" panose="020B0604020202020204" pitchFamily="34" charset="0"/>
                        </a:rPr>
                        <a:t>615</a:t>
                      </a:r>
                    </a:p>
                  </a:txBody>
                  <a:tcPr marL="9525" marR="9525" marT="9525" marB="0" anchor="b"/>
                </a:tc>
                <a:tc>
                  <a:txBody>
                    <a:bodyPr/>
                    <a:lstStyle/>
                    <a:p>
                      <a:pPr algn="l" fontAlgn="b"/>
                      <a:r>
                        <a:rPr lang="en-US" sz="1050" b="0" i="0" u="none" strike="noStrike">
                          <a:effectLst/>
                          <a:latin typeface="Arial" panose="020B0604020202020204" pitchFamily="34" charset="0"/>
                        </a:rPr>
                        <a:t>554</a:t>
                      </a:r>
                    </a:p>
                  </a:txBody>
                  <a:tcPr marL="9525" marR="9525" marT="9525" marB="0" anchor="b"/>
                </a:tc>
                <a:tc>
                  <a:txBody>
                    <a:bodyPr/>
                    <a:lstStyle/>
                    <a:p>
                      <a:pPr algn="l" fontAlgn="b"/>
                      <a:r>
                        <a:rPr lang="en-US" sz="1050" b="0" i="0" u="none" strike="noStrike">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a:effectLst/>
                          <a:latin typeface="Arial" panose="020B0604020202020204" pitchFamily="34" charset="0"/>
                        </a:rPr>
                        <a:t>5</a:t>
                      </a:r>
                    </a:p>
                  </a:txBody>
                  <a:tcPr marL="9525" marR="9525" marT="9525" marB="0" anchor="b"/>
                </a:tc>
                <a:tc>
                  <a:txBody>
                    <a:bodyPr/>
                    <a:lstStyle/>
                    <a:p>
                      <a:pPr algn="r" fontAlgn="b"/>
                      <a:r>
                        <a:rPr lang="en-US" sz="1050" b="0" i="0" u="none" strike="noStrike">
                          <a:effectLst/>
                          <a:latin typeface="Arial" panose="020B0604020202020204" pitchFamily="34" charset="0"/>
                        </a:rPr>
                        <a:t>7</a:t>
                      </a:r>
                    </a:p>
                  </a:txBody>
                  <a:tcPr marL="9525" marR="9525" marT="9525" marB="0" anchor="b"/>
                </a:tc>
                <a:tc>
                  <a:txBody>
                    <a:bodyPr/>
                    <a:lstStyle/>
                    <a:p>
                      <a:pPr algn="r" fontAlgn="b"/>
                      <a:r>
                        <a:rPr lang="en-US" sz="1050" b="0" i="0" u="none" strike="noStrike">
                          <a:effectLst/>
                          <a:latin typeface="Arial" panose="020B0604020202020204" pitchFamily="34" charset="0"/>
                        </a:rPr>
                        <a:t>-2</a:t>
                      </a:r>
                    </a:p>
                  </a:txBody>
                  <a:tcPr marL="9525" marR="9525" marT="9525" marB="0" anchor="b"/>
                </a:tc>
                <a:tc>
                  <a:txBody>
                    <a:bodyPr/>
                    <a:lstStyle/>
                    <a:p>
                      <a:pPr algn="r" fontAlgn="b"/>
                      <a:r>
                        <a:rPr lang="en-US" sz="1050" b="0" i="0" u="none" strike="noStrike" dirty="0">
                          <a:effectLst/>
                          <a:latin typeface="Arial" panose="020B0604020202020204" pitchFamily="34" charset="0"/>
                        </a:rPr>
                        <a:t>-26</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2536102143"/>
                  </a:ext>
                </a:extLst>
              </a:tr>
              <a:tr h="142021">
                <a:tc>
                  <a:txBody>
                    <a:bodyPr/>
                    <a:lstStyle/>
                    <a:p>
                      <a:pPr algn="l" fontAlgn="b"/>
                      <a:r>
                        <a:rPr lang="en-US" sz="1050" b="0" i="0" u="none" strike="noStrike">
                          <a:effectLst/>
                          <a:latin typeface="Arial" panose="020B0604020202020204" pitchFamily="34" charset="0"/>
                        </a:rPr>
                        <a:t>Serbia</a:t>
                      </a:r>
                    </a:p>
                  </a:txBody>
                  <a:tcPr marL="9525" marR="9525" marT="9525" marB="0" anchor="b"/>
                </a:tc>
                <a:tc>
                  <a:txBody>
                    <a:bodyPr/>
                    <a:lstStyle/>
                    <a:p>
                      <a:pPr algn="r" fontAlgn="b"/>
                      <a:r>
                        <a:rPr lang="en-US" sz="1050" b="0" i="0" u="none" strike="noStrike">
                          <a:effectLst/>
                          <a:latin typeface="Arial" panose="020B0604020202020204" pitchFamily="34" charset="0"/>
                        </a:rPr>
                        <a:t>397</a:t>
                      </a:r>
                    </a:p>
                  </a:txBody>
                  <a:tcPr marL="9525" marR="9525" marT="9525" marB="0" anchor="b"/>
                </a:tc>
                <a:tc>
                  <a:txBody>
                    <a:bodyPr/>
                    <a:lstStyle/>
                    <a:p>
                      <a:pPr algn="r" fontAlgn="b"/>
                      <a:r>
                        <a:rPr lang="en-US" sz="1050" b="0" i="0" u="none" strike="noStrike">
                          <a:effectLst/>
                          <a:latin typeface="Arial" panose="020B0604020202020204" pitchFamily="34" charset="0"/>
                        </a:rPr>
                        <a:t>374</a:t>
                      </a:r>
                    </a:p>
                  </a:txBody>
                  <a:tcPr marL="9525" marR="9525" marT="9525" marB="0" anchor="b"/>
                </a:tc>
                <a:tc>
                  <a:txBody>
                    <a:bodyPr/>
                    <a:lstStyle/>
                    <a:p>
                      <a:pPr algn="r" fontAlgn="b"/>
                      <a:r>
                        <a:rPr lang="en-US" sz="1050" b="0" i="0" u="none" strike="noStrike">
                          <a:effectLst/>
                          <a:latin typeface="Arial" panose="020B0604020202020204" pitchFamily="34" charset="0"/>
                        </a:rPr>
                        <a:t>544</a:t>
                      </a:r>
                    </a:p>
                  </a:txBody>
                  <a:tcPr marL="9525" marR="9525" marT="9525" marB="0" anchor="b"/>
                </a:tc>
                <a:tc>
                  <a:txBody>
                    <a:bodyPr/>
                    <a:lstStyle/>
                    <a:p>
                      <a:pPr algn="r" fontAlgn="b"/>
                      <a:r>
                        <a:rPr lang="en-US" sz="1050" b="0" i="0" u="none" strike="noStrike">
                          <a:effectLst/>
                          <a:latin typeface="Arial" panose="020B0604020202020204" pitchFamily="34" charset="0"/>
                        </a:rPr>
                        <a:t>467</a:t>
                      </a:r>
                    </a:p>
                  </a:txBody>
                  <a:tcPr marL="9525" marR="9525" marT="9525" marB="0" anchor="b"/>
                </a:tc>
                <a:tc>
                  <a:txBody>
                    <a:bodyPr/>
                    <a:lstStyle/>
                    <a:p>
                      <a:pPr algn="l" fontAlgn="b"/>
                      <a:r>
                        <a:rPr lang="en-US" sz="1050" b="0" i="0" u="none" strike="noStrike">
                          <a:effectLst/>
                          <a:latin typeface="Arial" panose="020B0604020202020204" pitchFamily="34" charset="0"/>
                        </a:rPr>
                        <a:t>449</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43</a:t>
                      </a:r>
                    </a:p>
                  </a:txBody>
                  <a:tcPr marL="9525" marR="9525" marT="9525" marB="0" anchor="b"/>
                </a:tc>
                <a:tc>
                  <a:txBody>
                    <a:bodyPr/>
                    <a:lstStyle/>
                    <a:p>
                      <a:pPr algn="r" fontAlgn="b"/>
                      <a:r>
                        <a:rPr lang="en-US" sz="1050" b="0" i="0" u="none" strike="noStrike">
                          <a:effectLst/>
                          <a:latin typeface="Arial" panose="020B0604020202020204" pitchFamily="34" charset="0"/>
                        </a:rPr>
                        <a:t>45</a:t>
                      </a:r>
                    </a:p>
                  </a:txBody>
                  <a:tcPr marL="9525" marR="9525" marT="9525" marB="0" anchor="b"/>
                </a:tc>
                <a:tc>
                  <a:txBody>
                    <a:bodyPr/>
                    <a:lstStyle/>
                    <a:p>
                      <a:pPr algn="r" fontAlgn="b"/>
                      <a:r>
                        <a:rPr lang="en-US" sz="1050" b="0" i="0" u="none" strike="noStrike">
                          <a:effectLst/>
                          <a:latin typeface="Arial" panose="020B0604020202020204" pitchFamily="34" charset="0"/>
                        </a:rPr>
                        <a:t>-2</a:t>
                      </a:r>
                    </a:p>
                  </a:txBody>
                  <a:tcPr marL="9525" marR="9525" marT="9525" marB="0" anchor="b"/>
                </a:tc>
                <a:tc>
                  <a:txBody>
                    <a:bodyPr/>
                    <a:lstStyle/>
                    <a:p>
                      <a:pPr algn="r" fontAlgn="b"/>
                      <a:r>
                        <a:rPr lang="en-US" sz="1050" b="0" i="0" u="none" strike="noStrike" dirty="0">
                          <a:effectLst/>
                          <a:latin typeface="Arial" panose="020B0604020202020204" pitchFamily="34" charset="0"/>
                        </a:rPr>
                        <a:t>-77</a:t>
                      </a:r>
                    </a:p>
                  </a:txBody>
                  <a:tcPr marL="9525" marR="9525" marT="9525" marB="0" anchor="b"/>
                </a:tc>
                <a:tc>
                  <a:txBody>
                    <a:bodyPr/>
                    <a:lstStyle/>
                    <a:p>
                      <a:pPr algn="r" fontAlgn="b"/>
                      <a:r>
                        <a:rPr lang="en-US" sz="1050" b="0" i="0" u="none" strike="noStrike" dirty="0">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548588048"/>
                  </a:ext>
                </a:extLst>
              </a:tr>
              <a:tr h="142021">
                <a:tc>
                  <a:txBody>
                    <a:bodyPr/>
                    <a:lstStyle/>
                    <a:p>
                      <a:pPr algn="l" fontAlgn="b"/>
                      <a:r>
                        <a:rPr lang="en-US" sz="1050" b="0" i="0" u="none" strike="noStrike">
                          <a:effectLst/>
                          <a:latin typeface="Arial" panose="020B0604020202020204" pitchFamily="34" charset="0"/>
                        </a:rPr>
                        <a:t>Jordan</a:t>
                      </a:r>
                    </a:p>
                  </a:txBody>
                  <a:tcPr marL="9525" marR="9525" marT="9525" marB="0" anchor="b"/>
                </a:tc>
                <a:tc>
                  <a:txBody>
                    <a:bodyPr/>
                    <a:lstStyle/>
                    <a:p>
                      <a:pPr algn="r" fontAlgn="b"/>
                      <a:r>
                        <a:rPr lang="en-US" sz="1050" b="0" i="0" u="none" strike="noStrike">
                          <a:effectLst/>
                          <a:latin typeface="Arial" panose="020B0604020202020204" pitchFamily="34" charset="0"/>
                        </a:rPr>
                        <a:t>341</a:t>
                      </a:r>
                    </a:p>
                  </a:txBody>
                  <a:tcPr marL="9525" marR="9525" marT="9525" marB="0" anchor="b"/>
                </a:tc>
                <a:tc>
                  <a:txBody>
                    <a:bodyPr/>
                    <a:lstStyle/>
                    <a:p>
                      <a:pPr algn="r" fontAlgn="b"/>
                      <a:r>
                        <a:rPr lang="en-US" sz="1050" b="0" i="0" u="none" strike="noStrike">
                          <a:effectLst/>
                          <a:latin typeface="Arial" panose="020B0604020202020204" pitchFamily="34" charset="0"/>
                        </a:rPr>
                        <a:t>359</a:t>
                      </a:r>
                    </a:p>
                  </a:txBody>
                  <a:tcPr marL="9525" marR="9525" marT="9525" marB="0" anchor="b"/>
                </a:tc>
                <a:tc>
                  <a:txBody>
                    <a:bodyPr/>
                    <a:lstStyle/>
                    <a:p>
                      <a:pPr algn="r" fontAlgn="b"/>
                      <a:r>
                        <a:rPr lang="en-US" sz="1050" b="0" i="0" u="none" strike="noStrike">
                          <a:effectLst/>
                          <a:latin typeface="Arial" panose="020B0604020202020204" pitchFamily="34" charset="0"/>
                        </a:rPr>
                        <a:t>432</a:t>
                      </a:r>
                    </a:p>
                  </a:txBody>
                  <a:tcPr marL="9525" marR="9525" marT="9525" marB="0" anchor="b"/>
                </a:tc>
                <a:tc>
                  <a:txBody>
                    <a:bodyPr/>
                    <a:lstStyle/>
                    <a:p>
                      <a:pPr algn="r" fontAlgn="b"/>
                      <a:r>
                        <a:rPr lang="en-US" sz="1050" b="0" i="0" u="none" strike="noStrike">
                          <a:effectLst/>
                          <a:latin typeface="Arial" panose="020B0604020202020204" pitchFamily="34" charset="0"/>
                        </a:rPr>
                        <a:t>405</a:t>
                      </a:r>
                    </a:p>
                  </a:txBody>
                  <a:tcPr marL="9525" marR="9525" marT="9525" marB="0" anchor="b"/>
                </a:tc>
                <a:tc>
                  <a:txBody>
                    <a:bodyPr/>
                    <a:lstStyle/>
                    <a:p>
                      <a:pPr algn="l" fontAlgn="b"/>
                      <a:r>
                        <a:rPr lang="en-US" sz="1050" b="0" i="0" u="none" strike="noStrike">
                          <a:effectLst/>
                          <a:latin typeface="Arial" panose="020B0604020202020204" pitchFamily="34" charset="0"/>
                        </a:rPr>
                        <a:t>386</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60</a:t>
                      </a:r>
                    </a:p>
                  </a:txBody>
                  <a:tcPr marL="9525" marR="9525" marT="9525" marB="0" anchor="b"/>
                </a:tc>
                <a:tc>
                  <a:txBody>
                    <a:bodyPr/>
                    <a:lstStyle/>
                    <a:p>
                      <a:pPr algn="r" fontAlgn="b"/>
                      <a:r>
                        <a:rPr lang="en-US" sz="1050" b="0" i="0" u="none" strike="noStrike">
                          <a:effectLst/>
                          <a:latin typeface="Arial" panose="020B0604020202020204" pitchFamily="34" charset="0"/>
                        </a:rPr>
                        <a:t>62</a:t>
                      </a:r>
                    </a:p>
                  </a:txBody>
                  <a:tcPr marL="9525" marR="9525" marT="9525" marB="0" anchor="b"/>
                </a:tc>
                <a:tc>
                  <a:txBody>
                    <a:bodyPr/>
                    <a:lstStyle/>
                    <a:p>
                      <a:pPr algn="r" fontAlgn="b"/>
                      <a:r>
                        <a:rPr lang="en-US" sz="1050" b="0" i="0" u="none" strike="noStrike">
                          <a:effectLst/>
                          <a:latin typeface="Arial" panose="020B0604020202020204" pitchFamily="34" charset="0"/>
                        </a:rPr>
                        <a:t>-2</a:t>
                      </a:r>
                    </a:p>
                  </a:txBody>
                  <a:tcPr marL="9525" marR="9525" marT="9525" marB="0" anchor="b"/>
                </a:tc>
                <a:tc>
                  <a:txBody>
                    <a:bodyPr/>
                    <a:lstStyle/>
                    <a:p>
                      <a:pPr algn="r" fontAlgn="b"/>
                      <a:r>
                        <a:rPr lang="en-US" sz="1050" b="0" i="0" u="none" strike="noStrike">
                          <a:effectLst/>
                          <a:latin typeface="Arial" panose="020B0604020202020204" pitchFamily="34" charset="0"/>
                        </a:rPr>
                        <a:t>-27</a:t>
                      </a:r>
                    </a:p>
                  </a:txBody>
                  <a:tcPr marL="9525" marR="9525" marT="9525" marB="0" anchor="b"/>
                </a:tc>
                <a:tc>
                  <a:txBody>
                    <a:bodyPr/>
                    <a:lstStyle/>
                    <a:p>
                      <a:pPr algn="r" fontAlgn="b"/>
                      <a:r>
                        <a:rPr lang="en-US" sz="1050" b="0" i="0" u="none" strike="noStrike" dirty="0">
                          <a:solidFill>
                            <a:srgbClr val="9C0006"/>
                          </a:solidFill>
                          <a:effectLst/>
                          <a:latin typeface="Arial" panose="020B0604020202020204" pitchFamily="34" charset="0"/>
                        </a:rPr>
                        <a:t>0.04</a:t>
                      </a:r>
                    </a:p>
                  </a:txBody>
                  <a:tcPr marL="9525" marR="9525" marT="9525" marB="0" anchor="b"/>
                </a:tc>
                <a:extLst>
                  <a:ext uri="{0D108BD9-81ED-4DB2-BD59-A6C34878D82A}">
                    <a16:rowId xmlns:a16="http://schemas.microsoft.com/office/drawing/2014/main" val="3563343381"/>
                  </a:ext>
                </a:extLst>
              </a:tr>
            </a:tbl>
          </a:graphicData>
        </a:graphic>
      </p:graphicFrame>
    </p:spTree>
    <p:extLst>
      <p:ext uri="{BB962C8B-B14F-4D97-AF65-F5344CB8AC3E}">
        <p14:creationId xmlns:p14="http://schemas.microsoft.com/office/powerpoint/2010/main" val="1907795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C94503-C2D6-4388-8FDC-B1C8F42C69B8}"/>
              </a:ext>
            </a:extLst>
          </p:cNvPr>
          <p:cNvSpPr>
            <a:spLocks noGrp="1"/>
          </p:cNvSpPr>
          <p:nvPr>
            <p:ph type="title"/>
          </p:nvPr>
        </p:nvSpPr>
        <p:spPr>
          <a:xfrm>
            <a:off x="457200" y="0"/>
            <a:ext cx="11338560" cy="506627"/>
          </a:xfrm>
        </p:spPr>
        <p:txBody>
          <a:bodyPr>
            <a:normAutofit fontScale="90000"/>
          </a:bodyPr>
          <a:lstStyle/>
          <a:p>
            <a:r>
              <a:rPr lang="en-US" dirty="0"/>
              <a:t>PISA mathematics score by student groups – 64 education systems</a:t>
            </a:r>
          </a:p>
        </p:txBody>
      </p:sp>
      <p:sp>
        <p:nvSpPr>
          <p:cNvPr id="4" name="Slide Number Placeholder 3">
            <a:extLst>
              <a:ext uri="{FF2B5EF4-FFF2-40B4-BE49-F238E27FC236}">
                <a16:creationId xmlns:a16="http://schemas.microsoft.com/office/drawing/2014/main" id="{1ADCE1B6-D965-47FD-89E5-5D0B6BF8A174}"/>
              </a:ext>
            </a:extLst>
          </p:cNvPr>
          <p:cNvSpPr>
            <a:spLocks noGrp="1"/>
          </p:cNvSpPr>
          <p:nvPr>
            <p:ph type="sldNum" sz="quarter" idx="14"/>
          </p:nvPr>
        </p:nvSpPr>
        <p:spPr/>
        <p:txBody>
          <a:bodyPr/>
          <a:lstStyle/>
          <a:p>
            <a:fld id="{99A20822-4A49-4D36-86E3-300BA48D3F00}" type="slidenum">
              <a:rPr lang="en-US" smtClean="0"/>
              <a:pPr/>
              <a:t>32</a:t>
            </a:fld>
            <a:endParaRPr lang="en-US" dirty="0"/>
          </a:p>
        </p:txBody>
      </p:sp>
      <p:graphicFrame>
        <p:nvGraphicFramePr>
          <p:cNvPr id="2" name="Table 1">
            <a:extLst>
              <a:ext uri="{FF2B5EF4-FFF2-40B4-BE49-F238E27FC236}">
                <a16:creationId xmlns:a16="http://schemas.microsoft.com/office/drawing/2014/main" id="{762D1561-1D48-40ED-8C26-11D3A2D59C8F}"/>
              </a:ext>
            </a:extLst>
          </p:cNvPr>
          <p:cNvGraphicFramePr>
            <a:graphicFrameLocks noGrp="1"/>
          </p:cNvGraphicFramePr>
          <p:nvPr>
            <p:extLst>
              <p:ext uri="{D42A27DB-BD31-4B8C-83A1-F6EECF244321}">
                <p14:modId xmlns:p14="http://schemas.microsoft.com/office/powerpoint/2010/main" val="2073701580"/>
              </p:ext>
            </p:extLst>
          </p:nvPr>
        </p:nvGraphicFramePr>
        <p:xfrm>
          <a:off x="457200" y="506627"/>
          <a:ext cx="11338559" cy="5953605"/>
        </p:xfrm>
        <a:graphic>
          <a:graphicData uri="http://schemas.openxmlformats.org/drawingml/2006/table">
            <a:tbl>
              <a:tblPr>
                <a:tableStyleId>{21E4AEA4-8DFA-4A89-87EB-49C32662AFE0}</a:tableStyleId>
              </a:tblPr>
              <a:tblGrid>
                <a:gridCol w="918954">
                  <a:extLst>
                    <a:ext uri="{9D8B030D-6E8A-4147-A177-3AD203B41FA5}">
                      <a16:colId xmlns:a16="http://schemas.microsoft.com/office/drawing/2014/main" val="794555533"/>
                    </a:ext>
                  </a:extLst>
                </a:gridCol>
                <a:gridCol w="962031">
                  <a:extLst>
                    <a:ext uri="{9D8B030D-6E8A-4147-A177-3AD203B41FA5}">
                      <a16:colId xmlns:a16="http://schemas.microsoft.com/office/drawing/2014/main" val="1127933902"/>
                    </a:ext>
                  </a:extLst>
                </a:gridCol>
                <a:gridCol w="962031">
                  <a:extLst>
                    <a:ext uri="{9D8B030D-6E8A-4147-A177-3AD203B41FA5}">
                      <a16:colId xmlns:a16="http://schemas.microsoft.com/office/drawing/2014/main" val="3481250834"/>
                    </a:ext>
                  </a:extLst>
                </a:gridCol>
                <a:gridCol w="962031">
                  <a:extLst>
                    <a:ext uri="{9D8B030D-6E8A-4147-A177-3AD203B41FA5}">
                      <a16:colId xmlns:a16="http://schemas.microsoft.com/office/drawing/2014/main" val="1940139825"/>
                    </a:ext>
                  </a:extLst>
                </a:gridCol>
                <a:gridCol w="962031">
                  <a:extLst>
                    <a:ext uri="{9D8B030D-6E8A-4147-A177-3AD203B41FA5}">
                      <a16:colId xmlns:a16="http://schemas.microsoft.com/office/drawing/2014/main" val="2054499389"/>
                    </a:ext>
                  </a:extLst>
                </a:gridCol>
                <a:gridCol w="880665">
                  <a:extLst>
                    <a:ext uri="{9D8B030D-6E8A-4147-A177-3AD203B41FA5}">
                      <a16:colId xmlns:a16="http://schemas.microsoft.com/office/drawing/2014/main" val="2669809494"/>
                    </a:ext>
                  </a:extLst>
                </a:gridCol>
                <a:gridCol w="918954">
                  <a:extLst>
                    <a:ext uri="{9D8B030D-6E8A-4147-A177-3AD203B41FA5}">
                      <a16:colId xmlns:a16="http://schemas.microsoft.com/office/drawing/2014/main" val="2196799058"/>
                    </a:ext>
                  </a:extLst>
                </a:gridCol>
                <a:gridCol w="918954">
                  <a:extLst>
                    <a:ext uri="{9D8B030D-6E8A-4147-A177-3AD203B41FA5}">
                      <a16:colId xmlns:a16="http://schemas.microsoft.com/office/drawing/2014/main" val="1228789342"/>
                    </a:ext>
                  </a:extLst>
                </a:gridCol>
                <a:gridCol w="918954">
                  <a:extLst>
                    <a:ext uri="{9D8B030D-6E8A-4147-A177-3AD203B41FA5}">
                      <a16:colId xmlns:a16="http://schemas.microsoft.com/office/drawing/2014/main" val="928701189"/>
                    </a:ext>
                  </a:extLst>
                </a:gridCol>
                <a:gridCol w="918954">
                  <a:extLst>
                    <a:ext uri="{9D8B030D-6E8A-4147-A177-3AD203B41FA5}">
                      <a16:colId xmlns:a16="http://schemas.microsoft.com/office/drawing/2014/main" val="2987784035"/>
                    </a:ext>
                  </a:extLst>
                </a:gridCol>
                <a:gridCol w="1076900">
                  <a:extLst>
                    <a:ext uri="{9D8B030D-6E8A-4147-A177-3AD203B41FA5}">
                      <a16:colId xmlns:a16="http://schemas.microsoft.com/office/drawing/2014/main" val="1676872342"/>
                    </a:ext>
                  </a:extLst>
                </a:gridCol>
                <a:gridCol w="938100">
                  <a:extLst>
                    <a:ext uri="{9D8B030D-6E8A-4147-A177-3AD203B41FA5}">
                      <a16:colId xmlns:a16="http://schemas.microsoft.com/office/drawing/2014/main" val="1630374176"/>
                    </a:ext>
                  </a:extLst>
                </a:gridCol>
              </a:tblGrid>
              <a:tr h="543020">
                <a:tc>
                  <a:txBody>
                    <a:bodyPr/>
                    <a:lstStyle/>
                    <a:p>
                      <a:pPr algn="l" fontAlgn="b"/>
                      <a:endParaRPr lang="en-US" sz="1050" b="0" i="0" u="none" strike="noStrike" dirty="0">
                        <a:effectLst/>
                        <a:latin typeface="Arial" panose="020B0604020202020204" pitchFamily="34" charset="0"/>
                      </a:endParaRPr>
                    </a:p>
                  </a:txBody>
                  <a:tcPr marL="8354" marR="8354" marT="8354" marB="0" anchor="b"/>
                </a:tc>
                <a:tc>
                  <a:txBody>
                    <a:bodyPr/>
                    <a:lstStyle/>
                    <a:p>
                      <a:pPr algn="l" fontAlgn="b"/>
                      <a:r>
                        <a:rPr lang="en-US" sz="1050" u="none" strike="noStrike" dirty="0">
                          <a:effectLst/>
                        </a:rPr>
                        <a:t>Low claimers</a:t>
                      </a:r>
                      <a:endParaRPr lang="en-US" sz="1050" b="0" i="0" u="none" strike="noStrike" dirty="0">
                        <a:effectLst/>
                        <a:latin typeface="Arial" panose="020B0604020202020204" pitchFamily="34" charset="0"/>
                      </a:endParaRPr>
                    </a:p>
                  </a:txBody>
                  <a:tcPr marL="8354" marR="8354" marT="8354" marB="0" anchor="b"/>
                </a:tc>
                <a:tc>
                  <a:txBody>
                    <a:bodyPr/>
                    <a:lstStyle/>
                    <a:p>
                      <a:pPr algn="l" fontAlgn="b"/>
                      <a:r>
                        <a:rPr lang="en-US" sz="1050" u="none" strike="noStrike" dirty="0">
                          <a:effectLst/>
                        </a:rPr>
                        <a:t>Irrational respondents</a:t>
                      </a:r>
                      <a:endParaRPr lang="en-US" sz="1050" b="0" i="0" u="none" strike="noStrike" dirty="0">
                        <a:effectLst/>
                        <a:latin typeface="Arial" panose="020B0604020202020204" pitchFamily="34" charset="0"/>
                      </a:endParaRPr>
                    </a:p>
                  </a:txBody>
                  <a:tcPr marL="8354" marR="8354" marT="8354" marB="0" anchor="b"/>
                </a:tc>
                <a:tc>
                  <a:txBody>
                    <a:bodyPr/>
                    <a:lstStyle/>
                    <a:p>
                      <a:pPr algn="l" fontAlgn="b"/>
                      <a:r>
                        <a:rPr lang="en-US" sz="1050" u="none" strike="noStrike" dirty="0">
                          <a:effectLst/>
                        </a:rPr>
                        <a:t>Ideal respondents</a:t>
                      </a:r>
                      <a:endParaRPr lang="en-US" sz="1050" b="0" i="0" u="none" strike="noStrike" dirty="0">
                        <a:effectLst/>
                        <a:latin typeface="Arial" panose="020B0604020202020204" pitchFamily="34" charset="0"/>
                      </a:endParaRPr>
                    </a:p>
                  </a:txBody>
                  <a:tcPr marL="8354" marR="8354" marT="8354" marB="0" anchor="b"/>
                </a:tc>
                <a:tc>
                  <a:txBody>
                    <a:bodyPr/>
                    <a:lstStyle/>
                    <a:p>
                      <a:pPr algn="l" fontAlgn="b"/>
                      <a:r>
                        <a:rPr lang="en-US" sz="1050" u="none" strike="noStrike" dirty="0">
                          <a:effectLst/>
                        </a:rPr>
                        <a:t>Over claimers</a:t>
                      </a:r>
                      <a:endParaRPr lang="en-US" sz="1050" b="0" i="0" u="none" strike="noStrike" dirty="0">
                        <a:effectLst/>
                        <a:latin typeface="Arial" panose="020B0604020202020204" pitchFamily="34" charset="0"/>
                      </a:endParaRPr>
                    </a:p>
                  </a:txBody>
                  <a:tcPr marL="8354" marR="8354" marT="8354" marB="0" anchor="b"/>
                </a:tc>
                <a:tc>
                  <a:txBody>
                    <a:bodyPr/>
                    <a:lstStyle/>
                    <a:p>
                      <a:pPr algn="l" fontAlgn="b"/>
                      <a:r>
                        <a:rPr lang="en-US" sz="1050" u="none" strike="noStrike" dirty="0">
                          <a:effectLst/>
                        </a:rPr>
                        <a:t>all</a:t>
                      </a:r>
                      <a:endParaRPr lang="en-US" sz="1050" b="0" i="0" u="none" strike="noStrike" dirty="0">
                        <a:effectLst/>
                        <a:latin typeface="Arial" panose="020B0604020202020204" pitchFamily="34" charset="0"/>
                      </a:endParaRPr>
                    </a:p>
                  </a:txBody>
                  <a:tcPr marL="8354" marR="8354" marT="8354" marB="0" anchor="b"/>
                </a:tc>
                <a:tc>
                  <a:txBody>
                    <a:bodyPr/>
                    <a:lstStyle/>
                    <a:p>
                      <a:pPr algn="l" fontAlgn="b"/>
                      <a:r>
                        <a:rPr lang="en-US" sz="1050" u="none" strike="noStrike">
                          <a:effectLst/>
                        </a:rPr>
                        <a:t>ComparedOCED</a:t>
                      </a:r>
                      <a:endParaRPr lang="en-US" sz="1050" b="0" i="0" u="none" strike="noStrike">
                        <a:effectLst/>
                        <a:latin typeface="Arial" panose="020B0604020202020204" pitchFamily="34" charset="0"/>
                      </a:endParaRPr>
                    </a:p>
                  </a:txBody>
                  <a:tcPr marL="8354" marR="8354" marT="8354" marB="0" anchor="b"/>
                </a:tc>
                <a:tc>
                  <a:txBody>
                    <a:bodyPr/>
                    <a:lstStyle/>
                    <a:p>
                      <a:pPr algn="l" fontAlgn="b"/>
                      <a:r>
                        <a:rPr lang="en-US" sz="1050" u="none" strike="noStrike">
                          <a:effectLst/>
                        </a:rPr>
                        <a:t>rank_all</a:t>
                      </a:r>
                      <a:endParaRPr lang="en-US" sz="1050" b="0" i="0" u="none" strike="noStrike">
                        <a:effectLst/>
                        <a:latin typeface="Arial" panose="020B0604020202020204" pitchFamily="34" charset="0"/>
                      </a:endParaRPr>
                    </a:p>
                  </a:txBody>
                  <a:tcPr marL="8354" marR="8354" marT="8354" marB="0" anchor="b"/>
                </a:tc>
                <a:tc>
                  <a:txBody>
                    <a:bodyPr/>
                    <a:lstStyle/>
                    <a:p>
                      <a:pPr algn="l" fontAlgn="b"/>
                      <a:r>
                        <a:rPr lang="en-US" sz="1050" u="none" strike="noStrike">
                          <a:effectLst/>
                        </a:rPr>
                        <a:t>rank_ideal</a:t>
                      </a:r>
                      <a:endParaRPr lang="en-US" sz="1050" b="0" i="0" u="none" strike="noStrike">
                        <a:effectLst/>
                        <a:latin typeface="Arial" panose="020B0604020202020204" pitchFamily="34" charset="0"/>
                      </a:endParaRPr>
                    </a:p>
                  </a:txBody>
                  <a:tcPr marL="8354" marR="8354" marT="8354" marB="0" anchor="b"/>
                </a:tc>
                <a:tc>
                  <a:txBody>
                    <a:bodyPr/>
                    <a:lstStyle/>
                    <a:p>
                      <a:pPr algn="l" fontAlgn="b"/>
                      <a:r>
                        <a:rPr lang="en-US" sz="1050" u="none" strike="noStrike">
                          <a:effectLst/>
                        </a:rPr>
                        <a:t>gap from all to ideal</a:t>
                      </a:r>
                      <a:endParaRPr lang="en-US" sz="1050" b="0" i="0" u="none" strike="noStrike">
                        <a:effectLst/>
                        <a:latin typeface="Arial" panose="020B0604020202020204" pitchFamily="34" charset="0"/>
                      </a:endParaRPr>
                    </a:p>
                  </a:txBody>
                  <a:tcPr marL="8354" marR="8354" marT="8354" marB="0" anchor="b"/>
                </a:tc>
                <a:tc>
                  <a:txBody>
                    <a:bodyPr/>
                    <a:lstStyle/>
                    <a:p>
                      <a:pPr algn="l" fontAlgn="b"/>
                      <a:r>
                        <a:rPr lang="en-US" sz="1050" u="none" strike="noStrike">
                          <a:effectLst/>
                        </a:rPr>
                        <a:t>Gap between ideal and over</a:t>
                      </a:r>
                      <a:endParaRPr lang="en-US" sz="1050" b="0" i="0" u="none" strike="noStrike">
                        <a:effectLst/>
                        <a:latin typeface="Arial" panose="020B0604020202020204" pitchFamily="34" charset="0"/>
                      </a:endParaRPr>
                    </a:p>
                  </a:txBody>
                  <a:tcPr marL="8354" marR="8354" marT="8354" marB="0" anchor="b"/>
                </a:tc>
                <a:tc>
                  <a:txBody>
                    <a:bodyPr/>
                    <a:lstStyle/>
                    <a:p>
                      <a:pPr algn="l" fontAlgn="b"/>
                      <a:r>
                        <a:rPr lang="en-US" sz="1050" u="none" strike="noStrike">
                          <a:effectLst/>
                        </a:rPr>
                        <a:t>gap p value</a:t>
                      </a:r>
                      <a:endParaRPr lang="en-US" sz="1050" b="0" i="0" u="none" strike="noStrike">
                        <a:effectLst/>
                        <a:latin typeface="Arial" panose="020B0604020202020204" pitchFamily="34" charset="0"/>
                      </a:endParaRPr>
                    </a:p>
                  </a:txBody>
                  <a:tcPr marL="8354" marR="8354" marT="8354" marB="0" anchor="b"/>
                </a:tc>
                <a:extLst>
                  <a:ext uri="{0D108BD9-81ED-4DB2-BD59-A6C34878D82A}">
                    <a16:rowId xmlns:a16="http://schemas.microsoft.com/office/drawing/2014/main" val="2719484531"/>
                  </a:ext>
                </a:extLst>
              </a:tr>
              <a:tr h="275687">
                <a:tc>
                  <a:txBody>
                    <a:bodyPr/>
                    <a:lstStyle/>
                    <a:p>
                      <a:pPr algn="l" fontAlgn="b"/>
                      <a:r>
                        <a:rPr lang="en-US" sz="1050" b="0" i="0" u="none" strike="noStrike">
                          <a:effectLst/>
                          <a:latin typeface="Arial" panose="020B0604020202020204" pitchFamily="34" charset="0"/>
                        </a:rPr>
                        <a:t>United Arab Emirates</a:t>
                      </a:r>
                    </a:p>
                  </a:txBody>
                  <a:tcPr marL="9525" marR="9525" marT="9525" marB="0" anchor="b"/>
                </a:tc>
                <a:tc>
                  <a:txBody>
                    <a:bodyPr/>
                    <a:lstStyle/>
                    <a:p>
                      <a:pPr algn="r" fontAlgn="b"/>
                      <a:r>
                        <a:rPr lang="en-US" sz="1050" b="0" i="0" u="none" strike="noStrike">
                          <a:effectLst/>
                          <a:latin typeface="Arial" panose="020B0604020202020204" pitchFamily="34" charset="0"/>
                        </a:rPr>
                        <a:t>385</a:t>
                      </a:r>
                    </a:p>
                  </a:txBody>
                  <a:tcPr marL="9525" marR="9525" marT="9525" marB="0" anchor="b"/>
                </a:tc>
                <a:tc>
                  <a:txBody>
                    <a:bodyPr/>
                    <a:lstStyle/>
                    <a:p>
                      <a:pPr algn="r" fontAlgn="b"/>
                      <a:r>
                        <a:rPr lang="en-US" sz="1050" b="0" i="0" u="none" strike="noStrike">
                          <a:effectLst/>
                          <a:latin typeface="Arial" panose="020B0604020202020204" pitchFamily="34" charset="0"/>
                        </a:rPr>
                        <a:t>343</a:t>
                      </a:r>
                    </a:p>
                  </a:txBody>
                  <a:tcPr marL="9525" marR="9525" marT="9525" marB="0" anchor="b"/>
                </a:tc>
                <a:tc>
                  <a:txBody>
                    <a:bodyPr/>
                    <a:lstStyle/>
                    <a:p>
                      <a:pPr algn="r" fontAlgn="b"/>
                      <a:r>
                        <a:rPr lang="en-US" sz="1050" b="0" i="0" u="none" strike="noStrike">
                          <a:effectLst/>
                          <a:latin typeface="Arial" panose="020B0604020202020204" pitchFamily="34" charset="0"/>
                        </a:rPr>
                        <a:t>516</a:t>
                      </a:r>
                    </a:p>
                  </a:txBody>
                  <a:tcPr marL="9525" marR="9525" marT="9525" marB="0" anchor="b"/>
                </a:tc>
                <a:tc>
                  <a:txBody>
                    <a:bodyPr/>
                    <a:lstStyle/>
                    <a:p>
                      <a:pPr algn="r" fontAlgn="b"/>
                      <a:r>
                        <a:rPr lang="en-US" sz="1050" b="0" i="0" u="none" strike="noStrike">
                          <a:effectLst/>
                          <a:latin typeface="Arial" panose="020B0604020202020204" pitchFamily="34" charset="0"/>
                        </a:rPr>
                        <a:t>463</a:t>
                      </a:r>
                    </a:p>
                  </a:txBody>
                  <a:tcPr marL="9525" marR="9525" marT="9525" marB="0" anchor="b"/>
                </a:tc>
                <a:tc>
                  <a:txBody>
                    <a:bodyPr/>
                    <a:lstStyle/>
                    <a:p>
                      <a:pPr algn="l" fontAlgn="b"/>
                      <a:r>
                        <a:rPr lang="en-US" sz="1050" b="0" i="0" u="none" strike="noStrike">
                          <a:effectLst/>
                          <a:latin typeface="Arial" panose="020B0604020202020204" pitchFamily="34" charset="0"/>
                        </a:rPr>
                        <a:t>434</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47</a:t>
                      </a:r>
                    </a:p>
                  </a:txBody>
                  <a:tcPr marL="9525" marR="9525" marT="9525" marB="0" anchor="b"/>
                </a:tc>
                <a:tc>
                  <a:txBody>
                    <a:bodyPr/>
                    <a:lstStyle/>
                    <a:p>
                      <a:pPr algn="r" fontAlgn="b"/>
                      <a:r>
                        <a:rPr lang="en-US" sz="1050" b="0" i="0" u="none" strike="noStrike">
                          <a:effectLst/>
                          <a:latin typeface="Arial" panose="020B0604020202020204" pitchFamily="34" charset="0"/>
                        </a:rPr>
                        <a:t>48</a:t>
                      </a:r>
                    </a:p>
                  </a:txBody>
                  <a:tcPr marL="9525" marR="9525" marT="9525" marB="0" anchor="b"/>
                </a:tc>
                <a:tc>
                  <a:txBody>
                    <a:bodyPr/>
                    <a:lstStyle/>
                    <a:p>
                      <a:pPr algn="r" fontAlgn="b"/>
                      <a:r>
                        <a:rPr lang="en-US" sz="1050" b="0" i="0" u="none" strike="noStrike">
                          <a:effectLst/>
                          <a:latin typeface="Arial" panose="020B0604020202020204" pitchFamily="34" charset="0"/>
                        </a:rPr>
                        <a:t>-1</a:t>
                      </a:r>
                    </a:p>
                  </a:txBody>
                  <a:tcPr marL="9525" marR="9525" marT="9525" marB="0" anchor="b"/>
                </a:tc>
                <a:tc>
                  <a:txBody>
                    <a:bodyPr/>
                    <a:lstStyle/>
                    <a:p>
                      <a:pPr algn="r" fontAlgn="b"/>
                      <a:r>
                        <a:rPr lang="en-US" sz="1050" b="0" i="0" u="none" strike="noStrike">
                          <a:effectLst/>
                          <a:latin typeface="Arial" panose="020B0604020202020204" pitchFamily="34" charset="0"/>
                        </a:rPr>
                        <a:t>-53</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2924252319"/>
                  </a:ext>
                </a:extLst>
              </a:tr>
              <a:tr h="142021">
                <a:tc>
                  <a:txBody>
                    <a:bodyPr/>
                    <a:lstStyle/>
                    <a:p>
                      <a:pPr algn="l" fontAlgn="b"/>
                      <a:r>
                        <a:rPr lang="en-US" sz="1050" b="0" i="0" u="none" strike="noStrike">
                          <a:effectLst/>
                          <a:latin typeface="Arial" panose="020B0604020202020204" pitchFamily="34" charset="0"/>
                        </a:rPr>
                        <a:t>Singapore</a:t>
                      </a:r>
                    </a:p>
                  </a:txBody>
                  <a:tcPr marL="9525" marR="9525" marT="9525" marB="0" anchor="b"/>
                </a:tc>
                <a:tc>
                  <a:txBody>
                    <a:bodyPr/>
                    <a:lstStyle/>
                    <a:p>
                      <a:pPr algn="r" fontAlgn="b"/>
                      <a:r>
                        <a:rPr lang="en-US" sz="1050" b="0" i="0" u="none" strike="noStrike">
                          <a:effectLst/>
                          <a:latin typeface="Arial" panose="020B0604020202020204" pitchFamily="34" charset="0"/>
                        </a:rPr>
                        <a:t>488</a:t>
                      </a:r>
                    </a:p>
                  </a:txBody>
                  <a:tcPr marL="9525" marR="9525" marT="9525" marB="0" anchor="b"/>
                </a:tc>
                <a:tc>
                  <a:txBody>
                    <a:bodyPr/>
                    <a:lstStyle/>
                    <a:p>
                      <a:pPr algn="r" fontAlgn="b"/>
                      <a:r>
                        <a:rPr lang="en-US" sz="1050" b="0" i="0" u="none" strike="noStrike">
                          <a:effectLst/>
                          <a:latin typeface="Arial" panose="020B0604020202020204" pitchFamily="34" charset="0"/>
                        </a:rPr>
                        <a:t>465</a:t>
                      </a:r>
                    </a:p>
                  </a:txBody>
                  <a:tcPr marL="9525" marR="9525" marT="9525" marB="0" anchor="b"/>
                </a:tc>
                <a:tc>
                  <a:txBody>
                    <a:bodyPr/>
                    <a:lstStyle/>
                    <a:p>
                      <a:pPr algn="r" fontAlgn="b"/>
                      <a:r>
                        <a:rPr lang="en-US" sz="1050" b="0" i="0" u="none" strike="noStrike">
                          <a:effectLst/>
                          <a:latin typeface="Arial" panose="020B0604020202020204" pitchFamily="34" charset="0"/>
                        </a:rPr>
                        <a:t>669</a:t>
                      </a:r>
                    </a:p>
                  </a:txBody>
                  <a:tcPr marL="9525" marR="9525" marT="9525" marB="0" anchor="b"/>
                </a:tc>
                <a:tc>
                  <a:txBody>
                    <a:bodyPr/>
                    <a:lstStyle/>
                    <a:p>
                      <a:pPr algn="r" fontAlgn="b"/>
                      <a:r>
                        <a:rPr lang="en-US" sz="1050" b="0" i="0" u="none" strike="noStrike">
                          <a:effectLst/>
                          <a:latin typeface="Arial" panose="020B0604020202020204" pitchFamily="34" charset="0"/>
                        </a:rPr>
                        <a:t>637</a:t>
                      </a:r>
                    </a:p>
                  </a:txBody>
                  <a:tcPr marL="9525" marR="9525" marT="9525" marB="0" anchor="b"/>
                </a:tc>
                <a:tc>
                  <a:txBody>
                    <a:bodyPr/>
                    <a:lstStyle/>
                    <a:p>
                      <a:pPr algn="l" fontAlgn="b"/>
                      <a:r>
                        <a:rPr lang="en-US" sz="1050" b="0" i="0" u="none" strike="noStrike">
                          <a:effectLst/>
                          <a:latin typeface="Arial" panose="020B0604020202020204" pitchFamily="34" charset="0"/>
                        </a:rPr>
                        <a:t>573</a:t>
                      </a:r>
                    </a:p>
                  </a:txBody>
                  <a:tcPr marL="9525" marR="9525" marT="9525" marB="0" anchor="b"/>
                </a:tc>
                <a:tc>
                  <a:txBody>
                    <a:bodyPr/>
                    <a:lstStyle/>
                    <a:p>
                      <a:pPr algn="l" fontAlgn="b"/>
                      <a:r>
                        <a:rPr lang="en-US" sz="1050" b="0" i="0" u="none" strike="noStrike">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a:effectLst/>
                          <a:latin typeface="Arial" panose="020B0604020202020204" pitchFamily="34" charset="0"/>
                        </a:rPr>
                        <a:t>2</a:t>
                      </a:r>
                    </a:p>
                  </a:txBody>
                  <a:tcPr marL="9525" marR="9525" marT="9525" marB="0" anchor="b"/>
                </a:tc>
                <a:tc>
                  <a:txBody>
                    <a:bodyPr/>
                    <a:lstStyle/>
                    <a:p>
                      <a:pPr algn="r" fontAlgn="b"/>
                      <a:r>
                        <a:rPr lang="en-US" sz="1050" b="0" i="0" u="none" strike="noStrike">
                          <a:effectLst/>
                          <a:latin typeface="Arial" panose="020B0604020202020204" pitchFamily="34" charset="0"/>
                        </a:rPr>
                        <a:t>2</a:t>
                      </a:r>
                    </a:p>
                  </a:txBody>
                  <a:tcPr marL="9525" marR="9525" marT="9525" marB="0" anchor="b"/>
                </a:tc>
                <a:tc>
                  <a:txBody>
                    <a:bodyPr/>
                    <a:lstStyle/>
                    <a:p>
                      <a:pPr algn="r" fontAlgn="b"/>
                      <a:r>
                        <a:rPr lang="en-US" sz="1050" b="0" i="0" u="none" strike="noStrike">
                          <a:effectLst/>
                          <a:latin typeface="Arial" panose="020B0604020202020204" pitchFamily="34" charset="0"/>
                        </a:rPr>
                        <a:t>0</a:t>
                      </a:r>
                    </a:p>
                  </a:txBody>
                  <a:tcPr marL="9525" marR="9525" marT="9525" marB="0" anchor="b"/>
                </a:tc>
                <a:tc>
                  <a:txBody>
                    <a:bodyPr/>
                    <a:lstStyle/>
                    <a:p>
                      <a:pPr algn="r" fontAlgn="b"/>
                      <a:r>
                        <a:rPr lang="en-US" sz="1050" b="0" i="0" u="none" strike="noStrike">
                          <a:effectLst/>
                          <a:latin typeface="Arial" panose="020B0604020202020204" pitchFamily="34" charset="0"/>
                        </a:rPr>
                        <a:t>-32</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2030439450"/>
                  </a:ext>
                </a:extLst>
              </a:tr>
              <a:tr h="142021">
                <a:tc>
                  <a:txBody>
                    <a:bodyPr/>
                    <a:lstStyle/>
                    <a:p>
                      <a:pPr algn="l" fontAlgn="b"/>
                      <a:r>
                        <a:rPr lang="en-US" sz="1050" b="0" i="0" u="none" strike="noStrike">
                          <a:effectLst/>
                          <a:latin typeface="Arial" panose="020B0604020202020204" pitchFamily="34" charset="0"/>
                        </a:rPr>
                        <a:t>Liechtenstein</a:t>
                      </a:r>
                    </a:p>
                  </a:txBody>
                  <a:tcPr marL="9525" marR="9525" marT="9525" marB="0" anchor="b"/>
                </a:tc>
                <a:tc>
                  <a:txBody>
                    <a:bodyPr/>
                    <a:lstStyle/>
                    <a:p>
                      <a:pPr algn="r" fontAlgn="b"/>
                      <a:r>
                        <a:rPr lang="en-US" sz="1050" b="0" i="0" u="none" strike="noStrike">
                          <a:effectLst/>
                          <a:latin typeface="Arial" panose="020B0604020202020204" pitchFamily="34" charset="0"/>
                        </a:rPr>
                        <a:t>466</a:t>
                      </a:r>
                    </a:p>
                  </a:txBody>
                  <a:tcPr marL="9525" marR="9525" marT="9525" marB="0" anchor="b"/>
                </a:tc>
                <a:tc>
                  <a:txBody>
                    <a:bodyPr/>
                    <a:lstStyle/>
                    <a:p>
                      <a:pPr algn="r" fontAlgn="b"/>
                      <a:r>
                        <a:rPr lang="en-US" sz="1050" b="0" i="0" u="none" strike="noStrike">
                          <a:effectLst/>
                          <a:latin typeface="Arial" panose="020B0604020202020204" pitchFamily="34" charset="0"/>
                        </a:rPr>
                        <a:t>433</a:t>
                      </a:r>
                    </a:p>
                  </a:txBody>
                  <a:tcPr marL="9525" marR="9525" marT="9525" marB="0" anchor="b"/>
                </a:tc>
                <a:tc>
                  <a:txBody>
                    <a:bodyPr/>
                    <a:lstStyle/>
                    <a:p>
                      <a:pPr algn="r" fontAlgn="b"/>
                      <a:r>
                        <a:rPr lang="en-US" sz="1050" b="0" i="0" u="none" strike="noStrike">
                          <a:effectLst/>
                          <a:latin typeface="Arial" panose="020B0604020202020204" pitchFamily="34" charset="0"/>
                        </a:rPr>
                        <a:t>641</a:t>
                      </a:r>
                    </a:p>
                  </a:txBody>
                  <a:tcPr marL="9525" marR="9525" marT="9525" marB="0" anchor="b"/>
                </a:tc>
                <a:tc>
                  <a:txBody>
                    <a:bodyPr/>
                    <a:lstStyle/>
                    <a:p>
                      <a:pPr algn="r" fontAlgn="b"/>
                      <a:r>
                        <a:rPr lang="en-US" sz="1050" b="0" i="0" u="none" strike="noStrike">
                          <a:effectLst/>
                          <a:latin typeface="Arial" panose="020B0604020202020204" pitchFamily="34" charset="0"/>
                        </a:rPr>
                        <a:t>557</a:t>
                      </a:r>
                    </a:p>
                  </a:txBody>
                  <a:tcPr marL="9525" marR="9525" marT="9525" marB="0" anchor="b"/>
                </a:tc>
                <a:tc>
                  <a:txBody>
                    <a:bodyPr/>
                    <a:lstStyle/>
                    <a:p>
                      <a:pPr algn="l" fontAlgn="b"/>
                      <a:r>
                        <a:rPr lang="en-US" sz="1050" b="0" i="0" u="none" strike="noStrike">
                          <a:effectLst/>
                          <a:latin typeface="Arial" panose="020B0604020202020204" pitchFamily="34" charset="0"/>
                        </a:rPr>
                        <a:t>535</a:t>
                      </a:r>
                    </a:p>
                  </a:txBody>
                  <a:tcPr marL="9525" marR="9525" marT="9525" marB="0" anchor="b"/>
                </a:tc>
                <a:tc>
                  <a:txBody>
                    <a:bodyPr/>
                    <a:lstStyle/>
                    <a:p>
                      <a:pPr algn="l" fontAlgn="b"/>
                      <a:r>
                        <a:rPr lang="en-US" sz="1050" b="0" i="0" u="none" strike="noStrike">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a:effectLst/>
                          <a:latin typeface="Arial" panose="020B0604020202020204" pitchFamily="34" charset="0"/>
                        </a:rPr>
                        <a:t>8</a:t>
                      </a:r>
                    </a:p>
                  </a:txBody>
                  <a:tcPr marL="9525" marR="9525" marT="9525" marB="0" anchor="b"/>
                </a:tc>
                <a:tc>
                  <a:txBody>
                    <a:bodyPr/>
                    <a:lstStyle/>
                    <a:p>
                      <a:pPr algn="r" fontAlgn="b"/>
                      <a:r>
                        <a:rPr lang="en-US" sz="1050" b="0" i="0" u="none" strike="noStrike">
                          <a:effectLst/>
                          <a:latin typeface="Arial" panose="020B0604020202020204" pitchFamily="34" charset="0"/>
                        </a:rPr>
                        <a:t>8</a:t>
                      </a:r>
                    </a:p>
                  </a:txBody>
                  <a:tcPr marL="9525" marR="9525" marT="9525" marB="0" anchor="b"/>
                </a:tc>
                <a:tc>
                  <a:txBody>
                    <a:bodyPr/>
                    <a:lstStyle/>
                    <a:p>
                      <a:pPr algn="r" fontAlgn="b"/>
                      <a:r>
                        <a:rPr lang="en-US" sz="1050" b="0" i="0" u="none" strike="noStrike">
                          <a:effectLst/>
                          <a:latin typeface="Arial" panose="020B0604020202020204" pitchFamily="34" charset="0"/>
                        </a:rPr>
                        <a:t>0</a:t>
                      </a:r>
                    </a:p>
                  </a:txBody>
                  <a:tcPr marL="9525" marR="9525" marT="9525" marB="0" anchor="b"/>
                </a:tc>
                <a:tc>
                  <a:txBody>
                    <a:bodyPr/>
                    <a:lstStyle/>
                    <a:p>
                      <a:pPr algn="r" fontAlgn="b"/>
                      <a:r>
                        <a:rPr lang="en-US" sz="1050" b="0" i="0" u="none" strike="noStrike">
                          <a:effectLst/>
                          <a:latin typeface="Arial" panose="020B0604020202020204" pitchFamily="34" charset="0"/>
                        </a:rPr>
                        <a:t>-83</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537413510"/>
                  </a:ext>
                </a:extLst>
              </a:tr>
              <a:tr h="142021">
                <a:tc>
                  <a:txBody>
                    <a:bodyPr/>
                    <a:lstStyle/>
                    <a:p>
                      <a:pPr algn="l" fontAlgn="b"/>
                      <a:r>
                        <a:rPr lang="en-US" sz="1050" b="0" i="0" u="none" strike="noStrike">
                          <a:effectLst/>
                          <a:latin typeface="Arial" panose="020B0604020202020204" pitchFamily="34" charset="0"/>
                        </a:rPr>
                        <a:t>Austria</a:t>
                      </a:r>
                    </a:p>
                  </a:txBody>
                  <a:tcPr marL="9525" marR="9525" marT="9525" marB="0" anchor="b"/>
                </a:tc>
                <a:tc>
                  <a:txBody>
                    <a:bodyPr/>
                    <a:lstStyle/>
                    <a:p>
                      <a:pPr algn="r" fontAlgn="b"/>
                      <a:r>
                        <a:rPr lang="en-US" sz="1050" b="0" i="0" u="none" strike="noStrike" dirty="0">
                          <a:effectLst/>
                          <a:latin typeface="Arial" panose="020B0604020202020204" pitchFamily="34" charset="0"/>
                        </a:rPr>
                        <a:t>460</a:t>
                      </a:r>
                    </a:p>
                  </a:txBody>
                  <a:tcPr marL="9525" marR="9525" marT="9525" marB="0" anchor="b"/>
                </a:tc>
                <a:tc>
                  <a:txBody>
                    <a:bodyPr/>
                    <a:lstStyle/>
                    <a:p>
                      <a:pPr algn="r" fontAlgn="b"/>
                      <a:r>
                        <a:rPr lang="en-US" sz="1050" b="0" i="0" u="none" strike="noStrike">
                          <a:effectLst/>
                          <a:latin typeface="Arial" panose="020B0604020202020204" pitchFamily="34" charset="0"/>
                        </a:rPr>
                        <a:t>435</a:t>
                      </a:r>
                    </a:p>
                  </a:txBody>
                  <a:tcPr marL="9525" marR="9525" marT="9525" marB="0" anchor="b"/>
                </a:tc>
                <a:tc>
                  <a:txBody>
                    <a:bodyPr/>
                    <a:lstStyle/>
                    <a:p>
                      <a:pPr algn="r" fontAlgn="b"/>
                      <a:r>
                        <a:rPr lang="en-US" sz="1050" b="0" i="0" u="none" strike="noStrike">
                          <a:effectLst/>
                          <a:latin typeface="Arial" panose="020B0604020202020204" pitchFamily="34" charset="0"/>
                        </a:rPr>
                        <a:t>608</a:t>
                      </a:r>
                    </a:p>
                  </a:txBody>
                  <a:tcPr marL="9525" marR="9525" marT="9525" marB="0" anchor="b"/>
                </a:tc>
                <a:tc>
                  <a:txBody>
                    <a:bodyPr/>
                    <a:lstStyle/>
                    <a:p>
                      <a:pPr algn="r" fontAlgn="b"/>
                      <a:r>
                        <a:rPr lang="en-US" sz="1050" b="0" i="0" u="none" strike="noStrike">
                          <a:effectLst/>
                          <a:latin typeface="Arial" panose="020B0604020202020204" pitchFamily="34" charset="0"/>
                        </a:rPr>
                        <a:t>540</a:t>
                      </a:r>
                    </a:p>
                  </a:txBody>
                  <a:tcPr marL="9525" marR="9525" marT="9525" marB="0" anchor="b"/>
                </a:tc>
                <a:tc>
                  <a:txBody>
                    <a:bodyPr/>
                    <a:lstStyle/>
                    <a:p>
                      <a:pPr algn="l" fontAlgn="b"/>
                      <a:r>
                        <a:rPr lang="en-US" sz="1050" b="0" i="0" u="none" strike="noStrike">
                          <a:effectLst/>
                          <a:latin typeface="Arial" panose="020B0604020202020204" pitchFamily="34" charset="0"/>
                        </a:rPr>
                        <a:t>506</a:t>
                      </a:r>
                    </a:p>
                  </a:txBody>
                  <a:tcPr marL="9525" marR="9525" marT="9525" marB="0" anchor="b"/>
                </a:tc>
                <a:tc>
                  <a:txBody>
                    <a:bodyPr/>
                    <a:lstStyle/>
                    <a:p>
                      <a:pPr algn="l" fontAlgn="b"/>
                      <a:r>
                        <a:rPr lang="en-US" sz="1050" b="0" i="0" u="none" strike="noStrike">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a:effectLst/>
                          <a:latin typeface="Arial" panose="020B0604020202020204" pitchFamily="34" charset="0"/>
                        </a:rPr>
                        <a:t>18</a:t>
                      </a:r>
                    </a:p>
                  </a:txBody>
                  <a:tcPr marL="9525" marR="9525" marT="9525" marB="0" anchor="b"/>
                </a:tc>
                <a:tc>
                  <a:txBody>
                    <a:bodyPr/>
                    <a:lstStyle/>
                    <a:p>
                      <a:pPr algn="r" fontAlgn="b"/>
                      <a:r>
                        <a:rPr lang="en-US" sz="1050" b="0" i="0" u="none" strike="noStrike">
                          <a:effectLst/>
                          <a:latin typeface="Arial" panose="020B0604020202020204" pitchFamily="34" charset="0"/>
                        </a:rPr>
                        <a:t>18</a:t>
                      </a:r>
                    </a:p>
                  </a:txBody>
                  <a:tcPr marL="9525" marR="9525" marT="9525" marB="0" anchor="b"/>
                </a:tc>
                <a:tc>
                  <a:txBody>
                    <a:bodyPr/>
                    <a:lstStyle/>
                    <a:p>
                      <a:pPr algn="r" fontAlgn="b"/>
                      <a:r>
                        <a:rPr lang="en-US" sz="1050" b="0" i="0" u="none" strike="noStrike">
                          <a:effectLst/>
                          <a:latin typeface="Arial" panose="020B0604020202020204" pitchFamily="34" charset="0"/>
                        </a:rPr>
                        <a:t>0</a:t>
                      </a:r>
                    </a:p>
                  </a:txBody>
                  <a:tcPr marL="9525" marR="9525" marT="9525" marB="0" anchor="b"/>
                </a:tc>
                <a:tc>
                  <a:txBody>
                    <a:bodyPr/>
                    <a:lstStyle/>
                    <a:p>
                      <a:pPr algn="r" fontAlgn="b"/>
                      <a:r>
                        <a:rPr lang="en-US" sz="1050" b="0" i="0" u="none" strike="noStrike">
                          <a:effectLst/>
                          <a:latin typeface="Arial" panose="020B0604020202020204" pitchFamily="34" charset="0"/>
                        </a:rPr>
                        <a:t>-69</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2131501509"/>
                  </a:ext>
                </a:extLst>
              </a:tr>
              <a:tr h="142021">
                <a:tc>
                  <a:txBody>
                    <a:bodyPr/>
                    <a:lstStyle/>
                    <a:p>
                      <a:pPr algn="l" fontAlgn="b"/>
                      <a:r>
                        <a:rPr lang="en-US" sz="1050" b="0" i="0" u="none" strike="noStrike">
                          <a:effectLst/>
                          <a:latin typeface="Arial" panose="020B0604020202020204" pitchFamily="34" charset="0"/>
                        </a:rPr>
                        <a:t>Czech Republic</a:t>
                      </a:r>
                    </a:p>
                  </a:txBody>
                  <a:tcPr marL="9525" marR="9525" marT="9525" marB="0" anchor="b"/>
                </a:tc>
                <a:tc>
                  <a:txBody>
                    <a:bodyPr/>
                    <a:lstStyle/>
                    <a:p>
                      <a:pPr algn="r" fontAlgn="b"/>
                      <a:r>
                        <a:rPr lang="en-US" sz="1050" b="0" i="0" u="none" strike="noStrike">
                          <a:effectLst/>
                          <a:latin typeface="Arial" panose="020B0604020202020204" pitchFamily="34" charset="0"/>
                        </a:rPr>
                        <a:t>453</a:t>
                      </a:r>
                    </a:p>
                  </a:txBody>
                  <a:tcPr marL="9525" marR="9525" marT="9525" marB="0" anchor="b"/>
                </a:tc>
                <a:tc>
                  <a:txBody>
                    <a:bodyPr/>
                    <a:lstStyle/>
                    <a:p>
                      <a:pPr algn="r" fontAlgn="b"/>
                      <a:r>
                        <a:rPr lang="en-US" sz="1050" b="0" i="0" u="none" strike="noStrike" dirty="0">
                          <a:effectLst/>
                          <a:latin typeface="Arial" panose="020B0604020202020204" pitchFamily="34" charset="0"/>
                        </a:rPr>
                        <a:t>425</a:t>
                      </a:r>
                    </a:p>
                  </a:txBody>
                  <a:tcPr marL="9525" marR="9525" marT="9525" marB="0" anchor="b"/>
                </a:tc>
                <a:tc>
                  <a:txBody>
                    <a:bodyPr/>
                    <a:lstStyle/>
                    <a:p>
                      <a:pPr algn="r" fontAlgn="b"/>
                      <a:r>
                        <a:rPr lang="en-US" sz="1050" b="0" i="0" u="none" strike="noStrike" dirty="0">
                          <a:effectLst/>
                          <a:latin typeface="Arial" panose="020B0604020202020204" pitchFamily="34" charset="0"/>
                        </a:rPr>
                        <a:t>598</a:t>
                      </a:r>
                    </a:p>
                  </a:txBody>
                  <a:tcPr marL="9525" marR="9525" marT="9525" marB="0" anchor="b"/>
                </a:tc>
                <a:tc>
                  <a:txBody>
                    <a:bodyPr/>
                    <a:lstStyle/>
                    <a:p>
                      <a:pPr algn="r" fontAlgn="b"/>
                      <a:r>
                        <a:rPr lang="en-US" sz="1050" b="0" i="0" u="none" strike="noStrike">
                          <a:effectLst/>
                          <a:latin typeface="Arial" panose="020B0604020202020204" pitchFamily="34" charset="0"/>
                        </a:rPr>
                        <a:t>539</a:t>
                      </a:r>
                    </a:p>
                  </a:txBody>
                  <a:tcPr marL="9525" marR="9525" marT="9525" marB="0" anchor="b"/>
                </a:tc>
                <a:tc>
                  <a:txBody>
                    <a:bodyPr/>
                    <a:lstStyle/>
                    <a:p>
                      <a:pPr algn="l" fontAlgn="b"/>
                      <a:r>
                        <a:rPr lang="en-US" sz="1050" b="0" i="0" u="none" strike="noStrike" dirty="0">
                          <a:effectLst/>
                          <a:latin typeface="Arial" panose="020B0604020202020204" pitchFamily="34" charset="0"/>
                        </a:rPr>
                        <a:t>499</a:t>
                      </a:r>
                    </a:p>
                  </a:txBody>
                  <a:tcPr marL="9525" marR="9525" marT="9525" marB="0" anchor="b"/>
                </a:tc>
                <a:tc>
                  <a:txBody>
                    <a:bodyPr/>
                    <a:lstStyle/>
                    <a:p>
                      <a:pPr algn="l" fontAlgn="b"/>
                      <a:r>
                        <a:rPr lang="en-US" sz="1050" b="0" i="0" u="none" strike="noStrike">
                          <a:effectLst/>
                          <a:latin typeface="Arial" panose="020B0604020202020204" pitchFamily="34" charset="0"/>
                        </a:rPr>
                        <a:t>Same</a:t>
                      </a:r>
                    </a:p>
                  </a:txBody>
                  <a:tcPr marL="9525" marR="9525" marT="9525" marB="0" anchor="b"/>
                </a:tc>
                <a:tc>
                  <a:txBody>
                    <a:bodyPr/>
                    <a:lstStyle/>
                    <a:p>
                      <a:pPr algn="r" fontAlgn="b"/>
                      <a:r>
                        <a:rPr lang="en-US" sz="1050" b="0" i="0" u="none" strike="noStrike">
                          <a:effectLst/>
                          <a:latin typeface="Arial" panose="020B0604020202020204" pitchFamily="34" charset="0"/>
                        </a:rPr>
                        <a:t>24</a:t>
                      </a:r>
                    </a:p>
                  </a:txBody>
                  <a:tcPr marL="9525" marR="9525" marT="9525" marB="0" anchor="b"/>
                </a:tc>
                <a:tc>
                  <a:txBody>
                    <a:bodyPr/>
                    <a:lstStyle/>
                    <a:p>
                      <a:pPr algn="r" fontAlgn="b"/>
                      <a:r>
                        <a:rPr lang="en-US" sz="1050" b="0" i="0" u="none" strike="noStrike">
                          <a:effectLst/>
                          <a:latin typeface="Arial" panose="020B0604020202020204" pitchFamily="34" charset="0"/>
                        </a:rPr>
                        <a:t>24</a:t>
                      </a:r>
                    </a:p>
                  </a:txBody>
                  <a:tcPr marL="9525" marR="9525" marT="9525" marB="0" anchor="b"/>
                </a:tc>
                <a:tc>
                  <a:txBody>
                    <a:bodyPr/>
                    <a:lstStyle/>
                    <a:p>
                      <a:pPr algn="r" fontAlgn="b"/>
                      <a:r>
                        <a:rPr lang="en-US" sz="1050" b="0" i="0" u="none" strike="noStrike">
                          <a:effectLst/>
                          <a:latin typeface="Arial" panose="020B0604020202020204" pitchFamily="34" charset="0"/>
                        </a:rPr>
                        <a:t>0</a:t>
                      </a:r>
                    </a:p>
                  </a:txBody>
                  <a:tcPr marL="9525" marR="9525" marT="9525" marB="0" anchor="b"/>
                </a:tc>
                <a:tc>
                  <a:txBody>
                    <a:bodyPr/>
                    <a:lstStyle/>
                    <a:p>
                      <a:pPr algn="r" fontAlgn="b"/>
                      <a:r>
                        <a:rPr lang="en-US" sz="1050" b="0" i="0" u="none" strike="noStrike">
                          <a:effectLst/>
                          <a:latin typeface="Arial" panose="020B0604020202020204" pitchFamily="34" charset="0"/>
                        </a:rPr>
                        <a:t>-59</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699885305"/>
                  </a:ext>
                </a:extLst>
              </a:tr>
              <a:tr h="142021">
                <a:tc>
                  <a:txBody>
                    <a:bodyPr/>
                    <a:lstStyle/>
                    <a:p>
                      <a:pPr algn="l" fontAlgn="b"/>
                      <a:r>
                        <a:rPr lang="en-US" sz="1050" b="0" i="0" u="none" strike="noStrike">
                          <a:effectLst/>
                          <a:latin typeface="Arial" panose="020B0604020202020204" pitchFamily="34" charset="0"/>
                        </a:rPr>
                        <a:t>Poland</a:t>
                      </a:r>
                    </a:p>
                  </a:txBody>
                  <a:tcPr marL="9525" marR="9525" marT="9525" marB="0" anchor="b"/>
                </a:tc>
                <a:tc>
                  <a:txBody>
                    <a:bodyPr/>
                    <a:lstStyle/>
                    <a:p>
                      <a:pPr algn="r" fontAlgn="b"/>
                      <a:r>
                        <a:rPr lang="en-US" sz="1050" b="0" i="0" u="none" strike="noStrike">
                          <a:effectLst/>
                          <a:latin typeface="Arial" panose="020B0604020202020204" pitchFamily="34" charset="0"/>
                        </a:rPr>
                        <a:t>468</a:t>
                      </a:r>
                    </a:p>
                  </a:txBody>
                  <a:tcPr marL="9525" marR="9525" marT="9525" marB="0" anchor="b"/>
                </a:tc>
                <a:tc>
                  <a:txBody>
                    <a:bodyPr/>
                    <a:lstStyle/>
                    <a:p>
                      <a:pPr algn="r" fontAlgn="b"/>
                      <a:r>
                        <a:rPr lang="en-US" sz="1050" b="0" i="0" u="none" strike="noStrike">
                          <a:effectLst/>
                          <a:latin typeface="Arial" panose="020B0604020202020204" pitchFamily="34" charset="0"/>
                        </a:rPr>
                        <a:t>439</a:t>
                      </a:r>
                    </a:p>
                  </a:txBody>
                  <a:tcPr marL="9525" marR="9525" marT="9525" marB="0" anchor="b"/>
                </a:tc>
                <a:tc>
                  <a:txBody>
                    <a:bodyPr/>
                    <a:lstStyle/>
                    <a:p>
                      <a:pPr algn="r" fontAlgn="b"/>
                      <a:r>
                        <a:rPr lang="en-US" sz="1050" b="0" i="0" u="none" strike="noStrike">
                          <a:effectLst/>
                          <a:latin typeface="Arial" panose="020B0604020202020204" pitchFamily="34" charset="0"/>
                        </a:rPr>
                        <a:t>627</a:t>
                      </a:r>
                    </a:p>
                  </a:txBody>
                  <a:tcPr marL="9525" marR="9525" marT="9525" marB="0" anchor="b"/>
                </a:tc>
                <a:tc>
                  <a:txBody>
                    <a:bodyPr/>
                    <a:lstStyle/>
                    <a:p>
                      <a:pPr algn="r" fontAlgn="b"/>
                      <a:r>
                        <a:rPr lang="en-US" sz="1050" b="0" i="0" u="none" strike="noStrike">
                          <a:effectLst/>
                          <a:latin typeface="Arial" panose="020B0604020202020204" pitchFamily="34" charset="0"/>
                        </a:rPr>
                        <a:t>543</a:t>
                      </a:r>
                    </a:p>
                  </a:txBody>
                  <a:tcPr marL="9525" marR="9525" marT="9525" marB="0" anchor="b"/>
                </a:tc>
                <a:tc>
                  <a:txBody>
                    <a:bodyPr/>
                    <a:lstStyle/>
                    <a:p>
                      <a:pPr algn="l" fontAlgn="b"/>
                      <a:r>
                        <a:rPr lang="en-US" sz="1050" b="0" i="0" u="none" strike="noStrike">
                          <a:effectLst/>
                          <a:latin typeface="Arial" panose="020B0604020202020204" pitchFamily="34" charset="0"/>
                        </a:rPr>
                        <a:t>518</a:t>
                      </a:r>
                    </a:p>
                  </a:txBody>
                  <a:tcPr marL="9525" marR="9525" marT="9525" marB="0" anchor="b"/>
                </a:tc>
                <a:tc>
                  <a:txBody>
                    <a:bodyPr/>
                    <a:lstStyle/>
                    <a:p>
                      <a:pPr algn="l" fontAlgn="b"/>
                      <a:r>
                        <a:rPr lang="en-US" sz="1050" b="0" i="0" u="none" strike="noStrike">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a:effectLst/>
                          <a:latin typeface="Arial" panose="020B0604020202020204" pitchFamily="34" charset="0"/>
                        </a:rPr>
                        <a:t>14</a:t>
                      </a:r>
                    </a:p>
                  </a:txBody>
                  <a:tcPr marL="9525" marR="9525" marT="9525" marB="0" anchor="b"/>
                </a:tc>
                <a:tc>
                  <a:txBody>
                    <a:bodyPr/>
                    <a:lstStyle/>
                    <a:p>
                      <a:pPr algn="r" fontAlgn="b"/>
                      <a:r>
                        <a:rPr lang="en-US" sz="1050" b="0" i="0" u="none" strike="noStrike">
                          <a:effectLst/>
                          <a:latin typeface="Arial" panose="020B0604020202020204" pitchFamily="34" charset="0"/>
                        </a:rPr>
                        <a:t>13</a:t>
                      </a:r>
                    </a:p>
                  </a:txBody>
                  <a:tcPr marL="9525" marR="9525" marT="9525" marB="0" anchor="b"/>
                </a:tc>
                <a:tc>
                  <a:txBody>
                    <a:bodyPr/>
                    <a:lstStyle/>
                    <a:p>
                      <a:pPr algn="r" fontAlgn="b"/>
                      <a:r>
                        <a:rPr lang="en-US" sz="1050" b="0" i="0" u="none" strike="noStrike">
                          <a:effectLst/>
                          <a:latin typeface="Arial" panose="020B0604020202020204" pitchFamily="34" charset="0"/>
                        </a:rPr>
                        <a:t>1</a:t>
                      </a:r>
                    </a:p>
                  </a:txBody>
                  <a:tcPr marL="9525" marR="9525" marT="9525" marB="0" anchor="b"/>
                </a:tc>
                <a:tc>
                  <a:txBody>
                    <a:bodyPr/>
                    <a:lstStyle/>
                    <a:p>
                      <a:pPr algn="r" fontAlgn="b"/>
                      <a:r>
                        <a:rPr lang="en-US" sz="1050" b="0" i="0" u="none" strike="noStrike">
                          <a:effectLst/>
                          <a:latin typeface="Arial" panose="020B0604020202020204" pitchFamily="34" charset="0"/>
                        </a:rPr>
                        <a:t>-83</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91016079"/>
                  </a:ext>
                </a:extLst>
              </a:tr>
              <a:tr h="142021">
                <a:tc>
                  <a:txBody>
                    <a:bodyPr/>
                    <a:lstStyle/>
                    <a:p>
                      <a:pPr algn="l" fontAlgn="b"/>
                      <a:r>
                        <a:rPr lang="en-US" sz="1050" b="0" i="0" u="none" strike="noStrike">
                          <a:effectLst/>
                          <a:latin typeface="Arial" panose="020B0604020202020204" pitchFamily="34" charset="0"/>
                        </a:rPr>
                        <a:t>Perm(Russian Federation)</a:t>
                      </a:r>
                    </a:p>
                  </a:txBody>
                  <a:tcPr marL="9525" marR="9525" marT="9525" marB="0" anchor="b"/>
                </a:tc>
                <a:tc>
                  <a:txBody>
                    <a:bodyPr/>
                    <a:lstStyle/>
                    <a:p>
                      <a:pPr algn="r" fontAlgn="b"/>
                      <a:r>
                        <a:rPr lang="en-US" sz="1050" b="0" i="0" u="none" strike="noStrike">
                          <a:effectLst/>
                          <a:latin typeface="Arial" panose="020B0604020202020204" pitchFamily="34" charset="0"/>
                        </a:rPr>
                        <a:t>454</a:t>
                      </a:r>
                    </a:p>
                  </a:txBody>
                  <a:tcPr marL="9525" marR="9525" marT="9525" marB="0" anchor="b"/>
                </a:tc>
                <a:tc>
                  <a:txBody>
                    <a:bodyPr/>
                    <a:lstStyle/>
                    <a:p>
                      <a:pPr algn="r" fontAlgn="b"/>
                      <a:r>
                        <a:rPr lang="en-US" sz="1050" b="0" i="0" u="none" strike="noStrike">
                          <a:effectLst/>
                          <a:latin typeface="Arial" panose="020B0604020202020204" pitchFamily="34" charset="0"/>
                        </a:rPr>
                        <a:t>401</a:t>
                      </a:r>
                    </a:p>
                  </a:txBody>
                  <a:tcPr marL="9525" marR="9525" marT="9525" marB="0" anchor="b"/>
                </a:tc>
                <a:tc>
                  <a:txBody>
                    <a:bodyPr/>
                    <a:lstStyle/>
                    <a:p>
                      <a:pPr algn="r" fontAlgn="b"/>
                      <a:r>
                        <a:rPr lang="en-US" sz="1050" b="0" i="0" u="none" strike="noStrike">
                          <a:effectLst/>
                          <a:latin typeface="Arial" panose="020B0604020202020204" pitchFamily="34" charset="0"/>
                        </a:rPr>
                        <a:t>575</a:t>
                      </a:r>
                    </a:p>
                  </a:txBody>
                  <a:tcPr marL="9525" marR="9525" marT="9525" marB="0" anchor="b"/>
                </a:tc>
                <a:tc>
                  <a:txBody>
                    <a:bodyPr/>
                    <a:lstStyle/>
                    <a:p>
                      <a:pPr algn="r" fontAlgn="b"/>
                      <a:r>
                        <a:rPr lang="en-US" sz="1050" b="0" i="0" u="none" strike="noStrike" dirty="0">
                          <a:effectLst/>
                          <a:latin typeface="Arial" panose="020B0604020202020204" pitchFamily="34" charset="0"/>
                        </a:rPr>
                        <a:t>497</a:t>
                      </a:r>
                    </a:p>
                  </a:txBody>
                  <a:tcPr marL="9525" marR="9525" marT="9525" marB="0" anchor="b"/>
                </a:tc>
                <a:tc>
                  <a:txBody>
                    <a:bodyPr/>
                    <a:lstStyle/>
                    <a:p>
                      <a:pPr algn="l" fontAlgn="b"/>
                      <a:r>
                        <a:rPr lang="en-US" sz="1050" b="0" i="0" u="none" strike="noStrike">
                          <a:effectLst/>
                          <a:latin typeface="Arial" panose="020B0604020202020204" pitchFamily="34" charset="0"/>
                        </a:rPr>
                        <a:t>484</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33</a:t>
                      </a:r>
                    </a:p>
                  </a:txBody>
                  <a:tcPr marL="9525" marR="9525" marT="9525" marB="0" anchor="b"/>
                </a:tc>
                <a:tc>
                  <a:txBody>
                    <a:bodyPr/>
                    <a:lstStyle/>
                    <a:p>
                      <a:pPr algn="r" fontAlgn="b"/>
                      <a:r>
                        <a:rPr lang="en-US" sz="1050" b="0" i="0" u="none" strike="noStrike">
                          <a:effectLst/>
                          <a:latin typeface="Arial" panose="020B0604020202020204" pitchFamily="34" charset="0"/>
                        </a:rPr>
                        <a:t>32</a:t>
                      </a:r>
                    </a:p>
                  </a:txBody>
                  <a:tcPr marL="9525" marR="9525" marT="9525" marB="0" anchor="b"/>
                </a:tc>
                <a:tc>
                  <a:txBody>
                    <a:bodyPr/>
                    <a:lstStyle/>
                    <a:p>
                      <a:pPr algn="r" fontAlgn="b"/>
                      <a:r>
                        <a:rPr lang="en-US" sz="1050" b="0" i="0" u="none" strike="noStrike">
                          <a:effectLst/>
                          <a:latin typeface="Arial" panose="020B0604020202020204" pitchFamily="34" charset="0"/>
                        </a:rPr>
                        <a:t>1</a:t>
                      </a:r>
                    </a:p>
                  </a:txBody>
                  <a:tcPr marL="9525" marR="9525" marT="9525" marB="0" anchor="b"/>
                </a:tc>
                <a:tc>
                  <a:txBody>
                    <a:bodyPr/>
                    <a:lstStyle/>
                    <a:p>
                      <a:pPr algn="r" fontAlgn="b"/>
                      <a:r>
                        <a:rPr lang="en-US" sz="1050" b="0" i="0" u="none" strike="noStrike">
                          <a:effectLst/>
                          <a:latin typeface="Arial" panose="020B0604020202020204" pitchFamily="34" charset="0"/>
                        </a:rPr>
                        <a:t>-78</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2951970012"/>
                  </a:ext>
                </a:extLst>
              </a:tr>
              <a:tr h="142021">
                <a:tc>
                  <a:txBody>
                    <a:bodyPr/>
                    <a:lstStyle/>
                    <a:p>
                      <a:pPr algn="l" fontAlgn="b"/>
                      <a:r>
                        <a:rPr lang="en-US" sz="1050" b="0" i="0" u="none" strike="noStrike">
                          <a:effectLst/>
                          <a:latin typeface="Arial" panose="020B0604020202020204" pitchFamily="34" charset="0"/>
                        </a:rPr>
                        <a:t>Romania</a:t>
                      </a:r>
                    </a:p>
                  </a:txBody>
                  <a:tcPr marL="9525" marR="9525" marT="9525" marB="0" anchor="b"/>
                </a:tc>
                <a:tc>
                  <a:txBody>
                    <a:bodyPr/>
                    <a:lstStyle/>
                    <a:p>
                      <a:pPr algn="r" fontAlgn="b"/>
                      <a:r>
                        <a:rPr lang="en-US" sz="1050" b="0" i="0" u="none" strike="noStrike">
                          <a:effectLst/>
                          <a:latin typeface="Arial" panose="020B0604020202020204" pitchFamily="34" charset="0"/>
                        </a:rPr>
                        <a:t>401</a:t>
                      </a:r>
                    </a:p>
                  </a:txBody>
                  <a:tcPr marL="9525" marR="9525" marT="9525" marB="0" anchor="b"/>
                </a:tc>
                <a:tc>
                  <a:txBody>
                    <a:bodyPr/>
                    <a:lstStyle/>
                    <a:p>
                      <a:pPr algn="r" fontAlgn="b"/>
                      <a:r>
                        <a:rPr lang="en-US" sz="1050" b="0" i="0" u="none" strike="noStrike">
                          <a:effectLst/>
                          <a:latin typeface="Arial" panose="020B0604020202020204" pitchFamily="34" charset="0"/>
                        </a:rPr>
                        <a:t>413</a:t>
                      </a:r>
                    </a:p>
                  </a:txBody>
                  <a:tcPr marL="9525" marR="9525" marT="9525" marB="0" anchor="b"/>
                </a:tc>
                <a:tc>
                  <a:txBody>
                    <a:bodyPr/>
                    <a:lstStyle/>
                    <a:p>
                      <a:pPr algn="r" fontAlgn="b"/>
                      <a:r>
                        <a:rPr lang="en-US" sz="1050" b="0" i="0" u="none" strike="noStrike">
                          <a:effectLst/>
                          <a:latin typeface="Arial" panose="020B0604020202020204" pitchFamily="34" charset="0"/>
                        </a:rPr>
                        <a:t>545</a:t>
                      </a:r>
                    </a:p>
                  </a:txBody>
                  <a:tcPr marL="9525" marR="9525" marT="9525" marB="0" anchor="b"/>
                </a:tc>
                <a:tc>
                  <a:txBody>
                    <a:bodyPr/>
                    <a:lstStyle/>
                    <a:p>
                      <a:pPr algn="r" fontAlgn="b"/>
                      <a:r>
                        <a:rPr lang="en-US" sz="1050" b="0" i="0" u="none" strike="noStrike">
                          <a:effectLst/>
                          <a:latin typeface="Arial" panose="020B0604020202020204" pitchFamily="34" charset="0"/>
                        </a:rPr>
                        <a:t>465</a:t>
                      </a:r>
                    </a:p>
                  </a:txBody>
                  <a:tcPr marL="9525" marR="9525" marT="9525" marB="0" anchor="b"/>
                </a:tc>
                <a:tc>
                  <a:txBody>
                    <a:bodyPr/>
                    <a:lstStyle/>
                    <a:p>
                      <a:pPr algn="l" fontAlgn="b"/>
                      <a:r>
                        <a:rPr lang="en-US" sz="1050" b="0" i="0" u="none" strike="noStrike">
                          <a:effectLst/>
                          <a:latin typeface="Arial" panose="020B0604020202020204" pitchFamily="34" charset="0"/>
                        </a:rPr>
                        <a:t>445</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45</a:t>
                      </a:r>
                    </a:p>
                  </a:txBody>
                  <a:tcPr marL="9525" marR="9525" marT="9525" marB="0" anchor="b"/>
                </a:tc>
                <a:tc>
                  <a:txBody>
                    <a:bodyPr/>
                    <a:lstStyle/>
                    <a:p>
                      <a:pPr algn="r" fontAlgn="b"/>
                      <a:r>
                        <a:rPr lang="en-US" sz="1050" b="0" i="0" u="none" strike="noStrike">
                          <a:effectLst/>
                          <a:latin typeface="Arial" panose="020B0604020202020204" pitchFamily="34" charset="0"/>
                        </a:rPr>
                        <a:t>44</a:t>
                      </a:r>
                    </a:p>
                  </a:txBody>
                  <a:tcPr marL="9525" marR="9525" marT="9525" marB="0" anchor="b"/>
                </a:tc>
                <a:tc>
                  <a:txBody>
                    <a:bodyPr/>
                    <a:lstStyle/>
                    <a:p>
                      <a:pPr algn="r" fontAlgn="b"/>
                      <a:r>
                        <a:rPr lang="en-US" sz="1050" b="0" i="0" u="none" strike="noStrike">
                          <a:effectLst/>
                          <a:latin typeface="Arial" panose="020B0604020202020204" pitchFamily="34" charset="0"/>
                        </a:rPr>
                        <a:t>1</a:t>
                      </a:r>
                    </a:p>
                  </a:txBody>
                  <a:tcPr marL="9525" marR="9525" marT="9525" marB="0" anchor="b"/>
                </a:tc>
                <a:tc>
                  <a:txBody>
                    <a:bodyPr/>
                    <a:lstStyle/>
                    <a:p>
                      <a:pPr algn="r" fontAlgn="b"/>
                      <a:r>
                        <a:rPr lang="en-US" sz="1050" b="0" i="0" u="none" strike="noStrike">
                          <a:effectLst/>
                          <a:latin typeface="Arial" panose="020B0604020202020204" pitchFamily="34" charset="0"/>
                        </a:rPr>
                        <a:t>-79</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086827859"/>
                  </a:ext>
                </a:extLst>
              </a:tr>
              <a:tr h="142021">
                <a:tc>
                  <a:txBody>
                    <a:bodyPr/>
                    <a:lstStyle/>
                    <a:p>
                      <a:pPr algn="l" fontAlgn="b"/>
                      <a:r>
                        <a:rPr lang="en-US" sz="1050" b="0" i="0" u="none" strike="noStrike" dirty="0">
                          <a:effectLst/>
                          <a:latin typeface="Arial" panose="020B0604020202020204" pitchFamily="34" charset="0"/>
                        </a:rPr>
                        <a:t>Montenegro</a:t>
                      </a:r>
                    </a:p>
                  </a:txBody>
                  <a:tcPr marL="9525" marR="9525" marT="9525" marB="0" anchor="b"/>
                </a:tc>
                <a:tc>
                  <a:txBody>
                    <a:bodyPr/>
                    <a:lstStyle/>
                    <a:p>
                      <a:pPr algn="r" fontAlgn="b"/>
                      <a:r>
                        <a:rPr lang="en-US" sz="1050" b="0" i="0" u="none" strike="noStrike">
                          <a:effectLst/>
                          <a:latin typeface="Arial" panose="020B0604020202020204" pitchFamily="34" charset="0"/>
                        </a:rPr>
                        <a:t>373</a:t>
                      </a:r>
                    </a:p>
                  </a:txBody>
                  <a:tcPr marL="9525" marR="9525" marT="9525" marB="0" anchor="b"/>
                </a:tc>
                <a:tc>
                  <a:txBody>
                    <a:bodyPr/>
                    <a:lstStyle/>
                    <a:p>
                      <a:pPr algn="r" fontAlgn="b"/>
                      <a:r>
                        <a:rPr lang="en-US" sz="1050" b="0" i="0" u="none" strike="noStrike">
                          <a:effectLst/>
                          <a:latin typeface="Arial" panose="020B0604020202020204" pitchFamily="34" charset="0"/>
                        </a:rPr>
                        <a:t>334</a:t>
                      </a:r>
                    </a:p>
                  </a:txBody>
                  <a:tcPr marL="9525" marR="9525" marT="9525" marB="0" anchor="b"/>
                </a:tc>
                <a:tc>
                  <a:txBody>
                    <a:bodyPr/>
                    <a:lstStyle/>
                    <a:p>
                      <a:pPr algn="r" fontAlgn="b"/>
                      <a:r>
                        <a:rPr lang="en-US" sz="1050" b="0" i="0" u="none" strike="noStrike">
                          <a:effectLst/>
                          <a:latin typeface="Arial" panose="020B0604020202020204" pitchFamily="34" charset="0"/>
                        </a:rPr>
                        <a:t>499</a:t>
                      </a:r>
                    </a:p>
                  </a:txBody>
                  <a:tcPr marL="9525" marR="9525" marT="9525" marB="0" anchor="b"/>
                </a:tc>
                <a:tc>
                  <a:txBody>
                    <a:bodyPr/>
                    <a:lstStyle/>
                    <a:p>
                      <a:pPr algn="r" fontAlgn="b"/>
                      <a:r>
                        <a:rPr lang="en-US" sz="1050" b="0" i="0" u="none" strike="noStrike">
                          <a:effectLst/>
                          <a:latin typeface="Arial" panose="020B0604020202020204" pitchFamily="34" charset="0"/>
                        </a:rPr>
                        <a:t>426</a:t>
                      </a:r>
                    </a:p>
                  </a:txBody>
                  <a:tcPr marL="9525" marR="9525" marT="9525" marB="0" anchor="b"/>
                </a:tc>
                <a:tc>
                  <a:txBody>
                    <a:bodyPr/>
                    <a:lstStyle/>
                    <a:p>
                      <a:pPr algn="l" fontAlgn="b"/>
                      <a:r>
                        <a:rPr lang="en-US" sz="1050" b="0" i="0" u="none" strike="noStrike">
                          <a:effectLst/>
                          <a:latin typeface="Arial" panose="020B0604020202020204" pitchFamily="34" charset="0"/>
                        </a:rPr>
                        <a:t>410</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53</a:t>
                      </a:r>
                    </a:p>
                  </a:txBody>
                  <a:tcPr marL="9525" marR="9525" marT="9525" marB="0" anchor="b"/>
                </a:tc>
                <a:tc>
                  <a:txBody>
                    <a:bodyPr/>
                    <a:lstStyle/>
                    <a:p>
                      <a:pPr algn="r" fontAlgn="b"/>
                      <a:r>
                        <a:rPr lang="en-US" sz="1050" b="0" i="0" u="none" strike="noStrike">
                          <a:effectLst/>
                          <a:latin typeface="Arial" panose="020B0604020202020204" pitchFamily="34" charset="0"/>
                        </a:rPr>
                        <a:t>52</a:t>
                      </a:r>
                    </a:p>
                  </a:txBody>
                  <a:tcPr marL="9525" marR="9525" marT="9525" marB="0" anchor="b"/>
                </a:tc>
                <a:tc>
                  <a:txBody>
                    <a:bodyPr/>
                    <a:lstStyle/>
                    <a:p>
                      <a:pPr algn="r" fontAlgn="b"/>
                      <a:r>
                        <a:rPr lang="en-US" sz="1050" b="0" i="0" u="none" strike="noStrike">
                          <a:effectLst/>
                          <a:latin typeface="Arial" panose="020B0604020202020204" pitchFamily="34" charset="0"/>
                        </a:rPr>
                        <a:t>1</a:t>
                      </a:r>
                    </a:p>
                  </a:txBody>
                  <a:tcPr marL="9525" marR="9525" marT="9525" marB="0" anchor="b"/>
                </a:tc>
                <a:tc>
                  <a:txBody>
                    <a:bodyPr/>
                    <a:lstStyle/>
                    <a:p>
                      <a:pPr algn="r" fontAlgn="b"/>
                      <a:r>
                        <a:rPr lang="en-US" sz="1050" b="0" i="0" u="none" strike="noStrike">
                          <a:effectLst/>
                          <a:latin typeface="Arial" panose="020B0604020202020204" pitchFamily="34" charset="0"/>
                        </a:rPr>
                        <a:t>-72</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158817233"/>
                  </a:ext>
                </a:extLst>
              </a:tr>
              <a:tr h="142021">
                <a:tc>
                  <a:txBody>
                    <a:bodyPr/>
                    <a:lstStyle/>
                    <a:p>
                      <a:pPr algn="l" fontAlgn="b"/>
                      <a:r>
                        <a:rPr lang="en-US" sz="1050" b="0" i="0" u="none" strike="noStrike">
                          <a:effectLst/>
                          <a:latin typeface="Arial" panose="020B0604020202020204" pitchFamily="34" charset="0"/>
                        </a:rPr>
                        <a:t>Costa Rica</a:t>
                      </a:r>
                    </a:p>
                  </a:txBody>
                  <a:tcPr marL="9525" marR="9525" marT="9525" marB="0" anchor="b"/>
                </a:tc>
                <a:tc>
                  <a:txBody>
                    <a:bodyPr/>
                    <a:lstStyle/>
                    <a:p>
                      <a:pPr algn="r" fontAlgn="b"/>
                      <a:r>
                        <a:rPr lang="en-US" sz="1050" b="0" i="0" u="none" strike="noStrike">
                          <a:effectLst/>
                          <a:latin typeface="Arial" panose="020B0604020202020204" pitchFamily="34" charset="0"/>
                        </a:rPr>
                        <a:t>374</a:t>
                      </a:r>
                    </a:p>
                  </a:txBody>
                  <a:tcPr marL="9525" marR="9525" marT="9525" marB="0" anchor="b"/>
                </a:tc>
                <a:tc>
                  <a:txBody>
                    <a:bodyPr/>
                    <a:lstStyle/>
                    <a:p>
                      <a:pPr algn="r" fontAlgn="b"/>
                      <a:r>
                        <a:rPr lang="en-US" sz="1050" b="0" i="0" u="none" strike="noStrike">
                          <a:effectLst/>
                          <a:latin typeface="Arial" panose="020B0604020202020204" pitchFamily="34" charset="0"/>
                        </a:rPr>
                        <a:t>381</a:t>
                      </a:r>
                    </a:p>
                  </a:txBody>
                  <a:tcPr marL="9525" marR="9525" marT="9525" marB="0" anchor="b"/>
                </a:tc>
                <a:tc>
                  <a:txBody>
                    <a:bodyPr/>
                    <a:lstStyle/>
                    <a:p>
                      <a:pPr algn="r" fontAlgn="b"/>
                      <a:r>
                        <a:rPr lang="en-US" sz="1050" b="0" i="0" u="none" strike="noStrike">
                          <a:effectLst/>
                          <a:latin typeface="Arial" panose="020B0604020202020204" pitchFamily="34" charset="0"/>
                        </a:rPr>
                        <a:t>490</a:t>
                      </a:r>
                    </a:p>
                  </a:txBody>
                  <a:tcPr marL="9525" marR="9525" marT="9525" marB="0" anchor="b"/>
                </a:tc>
                <a:tc>
                  <a:txBody>
                    <a:bodyPr/>
                    <a:lstStyle/>
                    <a:p>
                      <a:pPr algn="r" fontAlgn="b"/>
                      <a:r>
                        <a:rPr lang="en-US" sz="1050" b="0" i="0" u="none" strike="noStrike">
                          <a:effectLst/>
                          <a:latin typeface="Arial" panose="020B0604020202020204" pitchFamily="34" charset="0"/>
                        </a:rPr>
                        <a:t>433</a:t>
                      </a:r>
                    </a:p>
                  </a:txBody>
                  <a:tcPr marL="9525" marR="9525" marT="9525" marB="0" anchor="b"/>
                </a:tc>
                <a:tc>
                  <a:txBody>
                    <a:bodyPr/>
                    <a:lstStyle/>
                    <a:p>
                      <a:pPr algn="l" fontAlgn="b"/>
                      <a:r>
                        <a:rPr lang="en-US" sz="1050" b="0" i="0" u="none" strike="noStrike">
                          <a:effectLst/>
                          <a:latin typeface="Arial" panose="020B0604020202020204" pitchFamily="34" charset="0"/>
                        </a:rPr>
                        <a:t>407</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55</a:t>
                      </a:r>
                    </a:p>
                  </a:txBody>
                  <a:tcPr marL="9525" marR="9525" marT="9525" marB="0" anchor="b"/>
                </a:tc>
                <a:tc>
                  <a:txBody>
                    <a:bodyPr/>
                    <a:lstStyle/>
                    <a:p>
                      <a:pPr algn="r" fontAlgn="b"/>
                      <a:r>
                        <a:rPr lang="en-US" sz="1050" b="0" i="0" u="none" strike="noStrike">
                          <a:effectLst/>
                          <a:latin typeface="Arial" panose="020B0604020202020204" pitchFamily="34" charset="0"/>
                        </a:rPr>
                        <a:t>54</a:t>
                      </a:r>
                    </a:p>
                  </a:txBody>
                  <a:tcPr marL="9525" marR="9525" marT="9525" marB="0" anchor="b"/>
                </a:tc>
                <a:tc>
                  <a:txBody>
                    <a:bodyPr/>
                    <a:lstStyle/>
                    <a:p>
                      <a:pPr algn="r" fontAlgn="b"/>
                      <a:r>
                        <a:rPr lang="en-US" sz="1050" b="0" i="0" u="none" strike="noStrike">
                          <a:effectLst/>
                          <a:latin typeface="Arial" panose="020B0604020202020204" pitchFamily="34" charset="0"/>
                        </a:rPr>
                        <a:t>1</a:t>
                      </a:r>
                    </a:p>
                  </a:txBody>
                  <a:tcPr marL="9525" marR="9525" marT="9525" marB="0" anchor="b"/>
                </a:tc>
                <a:tc>
                  <a:txBody>
                    <a:bodyPr/>
                    <a:lstStyle/>
                    <a:p>
                      <a:pPr algn="r" fontAlgn="b"/>
                      <a:r>
                        <a:rPr lang="en-US" sz="1050" b="0" i="0" u="none" strike="noStrike">
                          <a:effectLst/>
                          <a:latin typeface="Arial" panose="020B0604020202020204" pitchFamily="34" charset="0"/>
                        </a:rPr>
                        <a:t>-57</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823352299"/>
                  </a:ext>
                </a:extLst>
              </a:tr>
              <a:tr h="142021">
                <a:tc>
                  <a:txBody>
                    <a:bodyPr/>
                    <a:lstStyle/>
                    <a:p>
                      <a:pPr algn="l" fontAlgn="b"/>
                      <a:r>
                        <a:rPr lang="en-US" sz="1050" b="0" i="0" u="none" strike="noStrike">
                          <a:effectLst/>
                          <a:latin typeface="Arial" panose="020B0604020202020204" pitchFamily="34" charset="0"/>
                        </a:rPr>
                        <a:t>Slovenia</a:t>
                      </a:r>
                    </a:p>
                  </a:txBody>
                  <a:tcPr marL="9525" marR="9525" marT="9525" marB="0" anchor="b"/>
                </a:tc>
                <a:tc>
                  <a:txBody>
                    <a:bodyPr/>
                    <a:lstStyle/>
                    <a:p>
                      <a:pPr algn="r" fontAlgn="b"/>
                      <a:r>
                        <a:rPr lang="en-US" sz="1050" b="0" i="0" u="none" strike="noStrike">
                          <a:effectLst/>
                          <a:latin typeface="Arial" panose="020B0604020202020204" pitchFamily="34" charset="0"/>
                        </a:rPr>
                        <a:t>452</a:t>
                      </a:r>
                    </a:p>
                  </a:txBody>
                  <a:tcPr marL="9525" marR="9525" marT="9525" marB="0" anchor="b"/>
                </a:tc>
                <a:tc>
                  <a:txBody>
                    <a:bodyPr/>
                    <a:lstStyle/>
                    <a:p>
                      <a:pPr algn="r" fontAlgn="b"/>
                      <a:r>
                        <a:rPr lang="en-US" sz="1050" b="0" i="0" u="none" strike="noStrike">
                          <a:effectLst/>
                          <a:latin typeface="Arial" panose="020B0604020202020204" pitchFamily="34" charset="0"/>
                        </a:rPr>
                        <a:t>414</a:t>
                      </a:r>
                    </a:p>
                  </a:txBody>
                  <a:tcPr marL="9525" marR="9525" marT="9525" marB="0" anchor="b"/>
                </a:tc>
                <a:tc>
                  <a:txBody>
                    <a:bodyPr/>
                    <a:lstStyle/>
                    <a:p>
                      <a:pPr algn="r" fontAlgn="b"/>
                      <a:r>
                        <a:rPr lang="en-US" sz="1050" b="0" i="0" u="none" strike="noStrike">
                          <a:effectLst/>
                          <a:latin typeface="Arial" panose="020B0604020202020204" pitchFamily="34" charset="0"/>
                        </a:rPr>
                        <a:t>607</a:t>
                      </a:r>
                    </a:p>
                  </a:txBody>
                  <a:tcPr marL="9525" marR="9525" marT="9525" marB="0" anchor="b"/>
                </a:tc>
                <a:tc>
                  <a:txBody>
                    <a:bodyPr/>
                    <a:lstStyle/>
                    <a:p>
                      <a:pPr algn="r" fontAlgn="b"/>
                      <a:r>
                        <a:rPr lang="en-US" sz="1050" b="0" i="0" u="none" strike="noStrike">
                          <a:effectLst/>
                          <a:latin typeface="Arial" panose="020B0604020202020204" pitchFamily="34" charset="0"/>
                        </a:rPr>
                        <a:t>530</a:t>
                      </a:r>
                    </a:p>
                  </a:txBody>
                  <a:tcPr marL="9525" marR="9525" marT="9525" marB="0" anchor="b"/>
                </a:tc>
                <a:tc>
                  <a:txBody>
                    <a:bodyPr/>
                    <a:lstStyle/>
                    <a:p>
                      <a:pPr algn="l" fontAlgn="b"/>
                      <a:r>
                        <a:rPr lang="en-US" sz="1050" b="0" i="0" u="none" strike="noStrike">
                          <a:effectLst/>
                          <a:latin typeface="Arial" panose="020B0604020202020204" pitchFamily="34" charset="0"/>
                        </a:rPr>
                        <a:t>501</a:t>
                      </a:r>
                    </a:p>
                  </a:txBody>
                  <a:tcPr marL="9525" marR="9525" marT="9525" marB="0" anchor="b"/>
                </a:tc>
                <a:tc>
                  <a:txBody>
                    <a:bodyPr/>
                    <a:lstStyle/>
                    <a:p>
                      <a:pPr algn="l" fontAlgn="b"/>
                      <a:r>
                        <a:rPr lang="en-US" sz="1050" b="0" i="0" u="none" strike="noStrike">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a:effectLst/>
                          <a:latin typeface="Arial" panose="020B0604020202020204" pitchFamily="34" charset="0"/>
                        </a:rPr>
                        <a:t>21</a:t>
                      </a:r>
                    </a:p>
                  </a:txBody>
                  <a:tcPr marL="9525" marR="9525" marT="9525" marB="0" anchor="b"/>
                </a:tc>
                <a:tc>
                  <a:txBody>
                    <a:bodyPr/>
                    <a:lstStyle/>
                    <a:p>
                      <a:pPr algn="r" fontAlgn="b"/>
                      <a:r>
                        <a:rPr lang="en-US" sz="1050" b="0" i="0" u="none" strike="noStrike">
                          <a:effectLst/>
                          <a:latin typeface="Arial" panose="020B0604020202020204" pitchFamily="34" charset="0"/>
                        </a:rPr>
                        <a:t>19</a:t>
                      </a:r>
                    </a:p>
                  </a:txBody>
                  <a:tcPr marL="9525" marR="9525" marT="9525" marB="0" anchor="b"/>
                </a:tc>
                <a:tc>
                  <a:txBody>
                    <a:bodyPr/>
                    <a:lstStyle/>
                    <a:p>
                      <a:pPr algn="r" fontAlgn="b"/>
                      <a:r>
                        <a:rPr lang="en-US" sz="1050" b="0" i="0" u="none" strike="noStrike">
                          <a:effectLst/>
                          <a:latin typeface="Arial" panose="020B0604020202020204" pitchFamily="34" charset="0"/>
                        </a:rPr>
                        <a:t>2</a:t>
                      </a:r>
                    </a:p>
                  </a:txBody>
                  <a:tcPr marL="9525" marR="9525" marT="9525" marB="0" anchor="b"/>
                </a:tc>
                <a:tc>
                  <a:txBody>
                    <a:bodyPr/>
                    <a:lstStyle/>
                    <a:p>
                      <a:pPr algn="r" fontAlgn="b"/>
                      <a:r>
                        <a:rPr lang="en-US" sz="1050" b="0" i="0" u="none" strike="noStrike">
                          <a:effectLst/>
                          <a:latin typeface="Arial" panose="020B0604020202020204" pitchFamily="34" charset="0"/>
                        </a:rPr>
                        <a:t>-77</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1937483256"/>
                  </a:ext>
                </a:extLst>
              </a:tr>
              <a:tr h="409353">
                <a:tc>
                  <a:txBody>
                    <a:bodyPr/>
                    <a:lstStyle/>
                    <a:p>
                      <a:pPr algn="l" fontAlgn="b"/>
                      <a:r>
                        <a:rPr lang="en-US" sz="1050" b="0" i="0" u="none" strike="noStrike">
                          <a:effectLst/>
                          <a:latin typeface="Arial" panose="020B0604020202020204" pitchFamily="34" charset="0"/>
                        </a:rPr>
                        <a:t>Lithuania</a:t>
                      </a:r>
                    </a:p>
                  </a:txBody>
                  <a:tcPr marL="9525" marR="9525" marT="9525" marB="0" anchor="b"/>
                </a:tc>
                <a:tc>
                  <a:txBody>
                    <a:bodyPr/>
                    <a:lstStyle/>
                    <a:p>
                      <a:pPr algn="r" fontAlgn="b"/>
                      <a:r>
                        <a:rPr lang="en-US" sz="1050" b="0" i="0" u="none" strike="noStrike">
                          <a:effectLst/>
                          <a:latin typeface="Arial" panose="020B0604020202020204" pitchFamily="34" charset="0"/>
                        </a:rPr>
                        <a:t>428</a:t>
                      </a:r>
                    </a:p>
                  </a:txBody>
                  <a:tcPr marL="9525" marR="9525" marT="9525" marB="0" anchor="b"/>
                </a:tc>
                <a:tc>
                  <a:txBody>
                    <a:bodyPr/>
                    <a:lstStyle/>
                    <a:p>
                      <a:pPr algn="r" fontAlgn="b"/>
                      <a:r>
                        <a:rPr lang="en-US" sz="1050" b="0" i="0" u="none" strike="noStrike">
                          <a:effectLst/>
                          <a:latin typeface="Arial" panose="020B0604020202020204" pitchFamily="34" charset="0"/>
                        </a:rPr>
                        <a:t>407</a:t>
                      </a:r>
                    </a:p>
                  </a:txBody>
                  <a:tcPr marL="9525" marR="9525" marT="9525" marB="0" anchor="b"/>
                </a:tc>
                <a:tc>
                  <a:txBody>
                    <a:bodyPr/>
                    <a:lstStyle/>
                    <a:p>
                      <a:pPr algn="r" fontAlgn="b"/>
                      <a:r>
                        <a:rPr lang="en-US" sz="1050" b="0" i="0" u="none" strike="noStrike">
                          <a:effectLst/>
                          <a:latin typeface="Arial" panose="020B0604020202020204" pitchFamily="34" charset="0"/>
                        </a:rPr>
                        <a:t>568</a:t>
                      </a:r>
                    </a:p>
                  </a:txBody>
                  <a:tcPr marL="9525" marR="9525" marT="9525" marB="0" anchor="b"/>
                </a:tc>
                <a:tc>
                  <a:txBody>
                    <a:bodyPr/>
                    <a:lstStyle/>
                    <a:p>
                      <a:pPr algn="r" fontAlgn="b"/>
                      <a:r>
                        <a:rPr lang="en-US" sz="1050" b="0" i="0" u="none" strike="noStrike">
                          <a:effectLst/>
                          <a:latin typeface="Arial" panose="020B0604020202020204" pitchFamily="34" charset="0"/>
                        </a:rPr>
                        <a:t>502</a:t>
                      </a:r>
                    </a:p>
                  </a:txBody>
                  <a:tcPr marL="9525" marR="9525" marT="9525" marB="0" anchor="b"/>
                </a:tc>
                <a:tc>
                  <a:txBody>
                    <a:bodyPr/>
                    <a:lstStyle/>
                    <a:p>
                      <a:pPr algn="l" fontAlgn="b"/>
                      <a:r>
                        <a:rPr lang="en-US" sz="1050" b="0" i="0" u="none" strike="noStrike">
                          <a:effectLst/>
                          <a:latin typeface="Arial" panose="020B0604020202020204" pitchFamily="34" charset="0"/>
                        </a:rPr>
                        <a:t>479</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37</a:t>
                      </a:r>
                    </a:p>
                  </a:txBody>
                  <a:tcPr marL="9525" marR="9525" marT="9525" marB="0" anchor="b"/>
                </a:tc>
                <a:tc>
                  <a:txBody>
                    <a:bodyPr/>
                    <a:lstStyle/>
                    <a:p>
                      <a:pPr algn="r" fontAlgn="b"/>
                      <a:r>
                        <a:rPr lang="en-US" sz="1050" b="0" i="0" u="none" strike="noStrike">
                          <a:effectLst/>
                          <a:latin typeface="Arial" panose="020B0604020202020204" pitchFamily="34" charset="0"/>
                        </a:rPr>
                        <a:t>35</a:t>
                      </a:r>
                    </a:p>
                  </a:txBody>
                  <a:tcPr marL="9525" marR="9525" marT="9525" marB="0" anchor="b"/>
                </a:tc>
                <a:tc>
                  <a:txBody>
                    <a:bodyPr/>
                    <a:lstStyle/>
                    <a:p>
                      <a:pPr algn="r" fontAlgn="b"/>
                      <a:r>
                        <a:rPr lang="en-US" sz="1050" b="0" i="0" u="none" strike="noStrike">
                          <a:effectLst/>
                          <a:latin typeface="Arial" panose="020B0604020202020204" pitchFamily="34" charset="0"/>
                        </a:rPr>
                        <a:t>2</a:t>
                      </a:r>
                    </a:p>
                  </a:txBody>
                  <a:tcPr marL="9525" marR="9525" marT="9525" marB="0" anchor="b"/>
                </a:tc>
                <a:tc>
                  <a:txBody>
                    <a:bodyPr/>
                    <a:lstStyle/>
                    <a:p>
                      <a:pPr algn="r" fontAlgn="b"/>
                      <a:r>
                        <a:rPr lang="en-US" sz="1050" b="0" i="0" u="none" strike="noStrike">
                          <a:effectLst/>
                          <a:latin typeface="Arial" panose="020B0604020202020204" pitchFamily="34" charset="0"/>
                        </a:rPr>
                        <a:t>-66</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4191226427"/>
                  </a:ext>
                </a:extLst>
              </a:tr>
              <a:tr h="142021">
                <a:tc>
                  <a:txBody>
                    <a:bodyPr/>
                    <a:lstStyle/>
                    <a:p>
                      <a:pPr algn="l" fontAlgn="b"/>
                      <a:r>
                        <a:rPr lang="en-US" sz="1050" b="0" i="0" u="none" strike="noStrike">
                          <a:effectLst/>
                          <a:latin typeface="Arial" panose="020B0604020202020204" pitchFamily="34" charset="0"/>
                        </a:rPr>
                        <a:t>Chinese Taipei</a:t>
                      </a:r>
                    </a:p>
                  </a:txBody>
                  <a:tcPr marL="9525" marR="9525" marT="9525" marB="0" anchor="b"/>
                </a:tc>
                <a:tc>
                  <a:txBody>
                    <a:bodyPr/>
                    <a:lstStyle/>
                    <a:p>
                      <a:pPr algn="r" fontAlgn="b"/>
                      <a:r>
                        <a:rPr lang="en-US" sz="1050" b="0" i="0" u="none" strike="noStrike">
                          <a:effectLst/>
                          <a:latin typeface="Arial" panose="020B0604020202020204" pitchFamily="34" charset="0"/>
                        </a:rPr>
                        <a:t>477</a:t>
                      </a:r>
                    </a:p>
                  </a:txBody>
                  <a:tcPr marL="9525" marR="9525" marT="9525" marB="0" anchor="b"/>
                </a:tc>
                <a:tc>
                  <a:txBody>
                    <a:bodyPr/>
                    <a:lstStyle/>
                    <a:p>
                      <a:pPr algn="r" fontAlgn="b"/>
                      <a:r>
                        <a:rPr lang="en-US" sz="1050" b="0" i="0" u="none" strike="noStrike">
                          <a:effectLst/>
                          <a:latin typeface="Arial" panose="020B0604020202020204" pitchFamily="34" charset="0"/>
                        </a:rPr>
                        <a:t>434</a:t>
                      </a:r>
                    </a:p>
                  </a:txBody>
                  <a:tcPr marL="9525" marR="9525" marT="9525" marB="0" anchor="b"/>
                </a:tc>
                <a:tc>
                  <a:txBody>
                    <a:bodyPr/>
                    <a:lstStyle/>
                    <a:p>
                      <a:pPr algn="r" fontAlgn="b"/>
                      <a:r>
                        <a:rPr lang="en-US" sz="1050" b="0" i="0" u="none" strike="noStrike">
                          <a:effectLst/>
                          <a:latin typeface="Arial" panose="020B0604020202020204" pitchFamily="34" charset="0"/>
                        </a:rPr>
                        <a:t>672</a:t>
                      </a:r>
                    </a:p>
                  </a:txBody>
                  <a:tcPr marL="9525" marR="9525" marT="9525" marB="0" anchor="b"/>
                </a:tc>
                <a:tc>
                  <a:txBody>
                    <a:bodyPr/>
                    <a:lstStyle/>
                    <a:p>
                      <a:pPr algn="r" fontAlgn="b"/>
                      <a:r>
                        <a:rPr lang="en-US" sz="1050" b="0" i="0" u="none" strike="noStrike">
                          <a:effectLst/>
                          <a:latin typeface="Arial" panose="020B0604020202020204" pitchFamily="34" charset="0"/>
                        </a:rPr>
                        <a:t>608</a:t>
                      </a:r>
                    </a:p>
                  </a:txBody>
                  <a:tcPr marL="9525" marR="9525" marT="9525" marB="0" anchor="b"/>
                </a:tc>
                <a:tc>
                  <a:txBody>
                    <a:bodyPr/>
                    <a:lstStyle/>
                    <a:p>
                      <a:pPr algn="l" fontAlgn="b"/>
                      <a:r>
                        <a:rPr lang="en-US" sz="1050" b="0" i="0" u="none" strike="noStrike">
                          <a:effectLst/>
                          <a:latin typeface="Arial" panose="020B0604020202020204" pitchFamily="34" charset="0"/>
                        </a:rPr>
                        <a:t>560</a:t>
                      </a:r>
                    </a:p>
                  </a:txBody>
                  <a:tcPr marL="9525" marR="9525" marT="9525" marB="0" anchor="b"/>
                </a:tc>
                <a:tc>
                  <a:txBody>
                    <a:bodyPr/>
                    <a:lstStyle/>
                    <a:p>
                      <a:pPr algn="l" fontAlgn="b"/>
                      <a:r>
                        <a:rPr lang="en-US" sz="1050" b="0" i="0" u="none" strike="noStrike">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a:effectLst/>
                          <a:latin typeface="Arial" panose="020B0604020202020204" pitchFamily="34" charset="0"/>
                        </a:rPr>
                        <a:t>4</a:t>
                      </a:r>
                    </a:p>
                  </a:txBody>
                  <a:tcPr marL="9525" marR="9525" marT="9525" marB="0" anchor="b"/>
                </a:tc>
                <a:tc>
                  <a:txBody>
                    <a:bodyPr/>
                    <a:lstStyle/>
                    <a:p>
                      <a:pPr algn="r" fontAlgn="b"/>
                      <a:r>
                        <a:rPr lang="en-US" sz="1050" b="0" i="0" u="none" strike="noStrike">
                          <a:effectLst/>
                          <a:latin typeface="Arial" panose="020B0604020202020204" pitchFamily="34" charset="0"/>
                        </a:rPr>
                        <a:t>1</a:t>
                      </a:r>
                    </a:p>
                  </a:txBody>
                  <a:tcPr marL="9525" marR="9525" marT="9525" marB="0" anchor="b"/>
                </a:tc>
                <a:tc>
                  <a:txBody>
                    <a:bodyPr/>
                    <a:lstStyle/>
                    <a:p>
                      <a:pPr algn="r" fontAlgn="b"/>
                      <a:r>
                        <a:rPr lang="en-US" sz="1050" b="0" i="0" u="none" strike="noStrike">
                          <a:effectLst/>
                          <a:latin typeface="Arial" panose="020B0604020202020204" pitchFamily="34" charset="0"/>
                        </a:rPr>
                        <a:t>3</a:t>
                      </a:r>
                    </a:p>
                  </a:txBody>
                  <a:tcPr marL="9525" marR="9525" marT="9525" marB="0" anchor="b"/>
                </a:tc>
                <a:tc>
                  <a:txBody>
                    <a:bodyPr/>
                    <a:lstStyle/>
                    <a:p>
                      <a:pPr algn="r" fontAlgn="b"/>
                      <a:r>
                        <a:rPr lang="en-US" sz="1050" b="0" i="0" u="none" strike="noStrike">
                          <a:effectLst/>
                          <a:latin typeface="Arial" panose="020B0604020202020204" pitchFamily="34" charset="0"/>
                        </a:rPr>
                        <a:t>-64</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241389606"/>
                  </a:ext>
                </a:extLst>
              </a:tr>
              <a:tr h="275687">
                <a:tc>
                  <a:txBody>
                    <a:bodyPr/>
                    <a:lstStyle/>
                    <a:p>
                      <a:pPr algn="l" fontAlgn="b"/>
                      <a:r>
                        <a:rPr lang="en-US" sz="1050" b="0" i="0" u="none" strike="noStrike">
                          <a:effectLst/>
                          <a:latin typeface="Arial" panose="020B0604020202020204" pitchFamily="34" charset="0"/>
                        </a:rPr>
                        <a:t>Belgium</a:t>
                      </a:r>
                    </a:p>
                  </a:txBody>
                  <a:tcPr marL="9525" marR="9525" marT="9525" marB="0" anchor="b"/>
                </a:tc>
                <a:tc>
                  <a:txBody>
                    <a:bodyPr/>
                    <a:lstStyle/>
                    <a:p>
                      <a:pPr algn="r" fontAlgn="b"/>
                      <a:r>
                        <a:rPr lang="en-US" sz="1050" b="0" i="0" u="none" strike="noStrike">
                          <a:effectLst/>
                          <a:latin typeface="Arial" panose="020B0604020202020204" pitchFamily="34" charset="0"/>
                        </a:rPr>
                        <a:t>438</a:t>
                      </a:r>
                    </a:p>
                  </a:txBody>
                  <a:tcPr marL="9525" marR="9525" marT="9525" marB="0" anchor="b"/>
                </a:tc>
                <a:tc>
                  <a:txBody>
                    <a:bodyPr/>
                    <a:lstStyle/>
                    <a:p>
                      <a:pPr algn="r" fontAlgn="b"/>
                      <a:r>
                        <a:rPr lang="en-US" sz="1050" b="0" i="0" u="none" strike="noStrike">
                          <a:effectLst/>
                          <a:latin typeface="Arial" panose="020B0604020202020204" pitchFamily="34" charset="0"/>
                        </a:rPr>
                        <a:t>420</a:t>
                      </a:r>
                    </a:p>
                  </a:txBody>
                  <a:tcPr marL="9525" marR="9525" marT="9525" marB="0" anchor="b"/>
                </a:tc>
                <a:tc>
                  <a:txBody>
                    <a:bodyPr/>
                    <a:lstStyle/>
                    <a:p>
                      <a:pPr algn="r" fontAlgn="b"/>
                      <a:r>
                        <a:rPr lang="en-US" sz="1050" b="0" i="0" u="none" strike="noStrike">
                          <a:effectLst/>
                          <a:latin typeface="Arial" panose="020B0604020202020204" pitchFamily="34" charset="0"/>
                        </a:rPr>
                        <a:t>627</a:t>
                      </a:r>
                    </a:p>
                  </a:txBody>
                  <a:tcPr marL="9525" marR="9525" marT="9525" marB="0" anchor="b"/>
                </a:tc>
                <a:tc>
                  <a:txBody>
                    <a:bodyPr/>
                    <a:lstStyle/>
                    <a:p>
                      <a:pPr algn="r" fontAlgn="b"/>
                      <a:r>
                        <a:rPr lang="en-US" sz="1050" b="0" i="0" u="none" strike="noStrike">
                          <a:effectLst/>
                          <a:latin typeface="Arial" panose="020B0604020202020204" pitchFamily="34" charset="0"/>
                        </a:rPr>
                        <a:t>555</a:t>
                      </a:r>
                    </a:p>
                  </a:txBody>
                  <a:tcPr marL="9525" marR="9525" marT="9525" marB="0" anchor="b"/>
                </a:tc>
                <a:tc>
                  <a:txBody>
                    <a:bodyPr/>
                    <a:lstStyle/>
                    <a:p>
                      <a:pPr algn="l" fontAlgn="b"/>
                      <a:r>
                        <a:rPr lang="en-US" sz="1050" b="0" i="0" u="none" strike="noStrike">
                          <a:effectLst/>
                          <a:latin typeface="Arial" panose="020B0604020202020204" pitchFamily="34" charset="0"/>
                        </a:rPr>
                        <a:t>515</a:t>
                      </a:r>
                    </a:p>
                  </a:txBody>
                  <a:tcPr marL="9525" marR="9525" marT="9525" marB="0" anchor="b"/>
                </a:tc>
                <a:tc>
                  <a:txBody>
                    <a:bodyPr/>
                    <a:lstStyle/>
                    <a:p>
                      <a:pPr algn="l" fontAlgn="b"/>
                      <a:r>
                        <a:rPr lang="en-US" sz="1050" b="0" i="0" u="none" strike="noStrike" dirty="0">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a:effectLst/>
                          <a:latin typeface="Arial" panose="020B0604020202020204" pitchFamily="34" charset="0"/>
                        </a:rPr>
                        <a:t>15</a:t>
                      </a:r>
                    </a:p>
                  </a:txBody>
                  <a:tcPr marL="9525" marR="9525" marT="9525" marB="0" anchor="b"/>
                </a:tc>
                <a:tc>
                  <a:txBody>
                    <a:bodyPr/>
                    <a:lstStyle/>
                    <a:p>
                      <a:pPr algn="r" fontAlgn="b"/>
                      <a:r>
                        <a:rPr lang="en-US" sz="1050" b="0" i="0" u="none" strike="noStrike">
                          <a:effectLst/>
                          <a:latin typeface="Arial" panose="020B0604020202020204" pitchFamily="34" charset="0"/>
                        </a:rPr>
                        <a:t>12</a:t>
                      </a:r>
                    </a:p>
                  </a:txBody>
                  <a:tcPr marL="9525" marR="9525" marT="9525" marB="0" anchor="b"/>
                </a:tc>
                <a:tc>
                  <a:txBody>
                    <a:bodyPr/>
                    <a:lstStyle/>
                    <a:p>
                      <a:pPr algn="r" fontAlgn="b"/>
                      <a:r>
                        <a:rPr lang="en-US" sz="1050" b="0" i="0" u="none" strike="noStrike">
                          <a:effectLst/>
                          <a:latin typeface="Arial" panose="020B0604020202020204" pitchFamily="34" charset="0"/>
                        </a:rPr>
                        <a:t>3</a:t>
                      </a:r>
                    </a:p>
                  </a:txBody>
                  <a:tcPr marL="9525" marR="9525" marT="9525" marB="0" anchor="b"/>
                </a:tc>
                <a:tc>
                  <a:txBody>
                    <a:bodyPr/>
                    <a:lstStyle/>
                    <a:p>
                      <a:pPr algn="r" fontAlgn="b"/>
                      <a:r>
                        <a:rPr lang="en-US" sz="1050" b="0" i="0" u="none" strike="noStrike">
                          <a:effectLst/>
                          <a:latin typeface="Arial" panose="020B0604020202020204" pitchFamily="34" charset="0"/>
                        </a:rPr>
                        <a:t>-72</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2542674458"/>
                  </a:ext>
                </a:extLst>
              </a:tr>
              <a:tr h="142021">
                <a:tc>
                  <a:txBody>
                    <a:bodyPr/>
                    <a:lstStyle/>
                    <a:p>
                      <a:pPr algn="l" fontAlgn="b"/>
                      <a:r>
                        <a:rPr lang="en-US" sz="1050" b="0" i="0" u="none" strike="noStrike">
                          <a:effectLst/>
                          <a:latin typeface="Arial" panose="020B0604020202020204" pitchFamily="34" charset="0"/>
                        </a:rPr>
                        <a:t>Italy</a:t>
                      </a:r>
                    </a:p>
                  </a:txBody>
                  <a:tcPr marL="9525" marR="9525" marT="9525" marB="0" anchor="b"/>
                </a:tc>
                <a:tc>
                  <a:txBody>
                    <a:bodyPr/>
                    <a:lstStyle/>
                    <a:p>
                      <a:pPr algn="r" fontAlgn="b"/>
                      <a:r>
                        <a:rPr lang="en-US" sz="1050" b="0" i="0" u="none" strike="noStrike">
                          <a:effectLst/>
                          <a:latin typeface="Arial" panose="020B0604020202020204" pitchFamily="34" charset="0"/>
                        </a:rPr>
                        <a:t>432</a:t>
                      </a:r>
                    </a:p>
                  </a:txBody>
                  <a:tcPr marL="9525" marR="9525" marT="9525" marB="0" anchor="b"/>
                </a:tc>
                <a:tc>
                  <a:txBody>
                    <a:bodyPr/>
                    <a:lstStyle/>
                    <a:p>
                      <a:pPr algn="r" fontAlgn="b"/>
                      <a:r>
                        <a:rPr lang="en-US" sz="1050" b="0" i="0" u="none" strike="noStrike">
                          <a:effectLst/>
                          <a:latin typeface="Arial" panose="020B0604020202020204" pitchFamily="34" charset="0"/>
                        </a:rPr>
                        <a:t>414</a:t>
                      </a:r>
                    </a:p>
                  </a:txBody>
                  <a:tcPr marL="9525" marR="9525" marT="9525" marB="0" anchor="b"/>
                </a:tc>
                <a:tc>
                  <a:txBody>
                    <a:bodyPr/>
                    <a:lstStyle/>
                    <a:p>
                      <a:pPr algn="r" fontAlgn="b"/>
                      <a:r>
                        <a:rPr lang="en-US" sz="1050" b="0" i="0" u="none" strike="noStrike">
                          <a:effectLst/>
                          <a:latin typeface="Arial" panose="020B0604020202020204" pitchFamily="34" charset="0"/>
                        </a:rPr>
                        <a:t>588</a:t>
                      </a:r>
                    </a:p>
                  </a:txBody>
                  <a:tcPr marL="9525" marR="9525" marT="9525" marB="0" anchor="b"/>
                </a:tc>
                <a:tc>
                  <a:txBody>
                    <a:bodyPr/>
                    <a:lstStyle/>
                    <a:p>
                      <a:pPr algn="r" fontAlgn="b"/>
                      <a:r>
                        <a:rPr lang="en-US" sz="1050" b="0" i="0" u="none" strike="noStrike">
                          <a:effectLst/>
                          <a:latin typeface="Arial" panose="020B0604020202020204" pitchFamily="34" charset="0"/>
                        </a:rPr>
                        <a:t>523</a:t>
                      </a:r>
                    </a:p>
                  </a:txBody>
                  <a:tcPr marL="9525" marR="9525" marT="9525" marB="0" anchor="b"/>
                </a:tc>
                <a:tc>
                  <a:txBody>
                    <a:bodyPr/>
                    <a:lstStyle/>
                    <a:p>
                      <a:pPr algn="l" fontAlgn="b"/>
                      <a:r>
                        <a:rPr lang="en-US" sz="1050" b="0" i="0" u="none" strike="noStrike">
                          <a:effectLst/>
                          <a:latin typeface="Arial" panose="020B0604020202020204" pitchFamily="34" charset="0"/>
                        </a:rPr>
                        <a:t>485</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31</a:t>
                      </a:r>
                    </a:p>
                  </a:txBody>
                  <a:tcPr marL="9525" marR="9525" marT="9525" marB="0" anchor="b"/>
                </a:tc>
                <a:tc>
                  <a:txBody>
                    <a:bodyPr/>
                    <a:lstStyle/>
                    <a:p>
                      <a:pPr algn="r" fontAlgn="b"/>
                      <a:r>
                        <a:rPr lang="en-US" sz="1050" b="0" i="0" u="none" strike="noStrike" dirty="0">
                          <a:effectLst/>
                          <a:latin typeface="Arial" panose="020B0604020202020204" pitchFamily="34" charset="0"/>
                        </a:rPr>
                        <a:t>28</a:t>
                      </a:r>
                    </a:p>
                  </a:txBody>
                  <a:tcPr marL="9525" marR="9525" marT="9525" marB="0" anchor="b"/>
                </a:tc>
                <a:tc>
                  <a:txBody>
                    <a:bodyPr/>
                    <a:lstStyle/>
                    <a:p>
                      <a:pPr algn="r" fontAlgn="b"/>
                      <a:r>
                        <a:rPr lang="en-US" sz="1050" b="0" i="0" u="none" strike="noStrike">
                          <a:effectLst/>
                          <a:latin typeface="Arial" panose="020B0604020202020204" pitchFamily="34" charset="0"/>
                        </a:rPr>
                        <a:t>3</a:t>
                      </a:r>
                    </a:p>
                  </a:txBody>
                  <a:tcPr marL="9525" marR="9525" marT="9525" marB="0" anchor="b"/>
                </a:tc>
                <a:tc>
                  <a:txBody>
                    <a:bodyPr/>
                    <a:lstStyle/>
                    <a:p>
                      <a:pPr algn="r" fontAlgn="b"/>
                      <a:r>
                        <a:rPr lang="en-US" sz="1050" b="0" i="0" u="none" strike="noStrike">
                          <a:effectLst/>
                          <a:latin typeface="Arial" panose="020B0604020202020204" pitchFamily="34" charset="0"/>
                        </a:rPr>
                        <a:t>-65</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1590761413"/>
                  </a:ext>
                </a:extLst>
              </a:tr>
              <a:tr h="409353">
                <a:tc>
                  <a:txBody>
                    <a:bodyPr/>
                    <a:lstStyle/>
                    <a:p>
                      <a:pPr algn="l" fontAlgn="b"/>
                      <a:r>
                        <a:rPr lang="en-US" sz="1050" b="0" i="0" u="none" strike="noStrike">
                          <a:effectLst/>
                          <a:latin typeface="Arial" panose="020B0604020202020204" pitchFamily="34" charset="0"/>
                        </a:rPr>
                        <a:t>Israel</a:t>
                      </a:r>
                    </a:p>
                  </a:txBody>
                  <a:tcPr marL="9525" marR="9525" marT="9525" marB="0" anchor="b"/>
                </a:tc>
                <a:tc>
                  <a:txBody>
                    <a:bodyPr/>
                    <a:lstStyle/>
                    <a:p>
                      <a:pPr algn="r" fontAlgn="b"/>
                      <a:r>
                        <a:rPr lang="en-US" sz="1050" b="0" i="0" u="none" strike="noStrike">
                          <a:effectLst/>
                          <a:latin typeface="Arial" panose="020B0604020202020204" pitchFamily="34" charset="0"/>
                        </a:rPr>
                        <a:t>409</a:t>
                      </a:r>
                    </a:p>
                  </a:txBody>
                  <a:tcPr marL="9525" marR="9525" marT="9525" marB="0" anchor="b"/>
                </a:tc>
                <a:tc>
                  <a:txBody>
                    <a:bodyPr/>
                    <a:lstStyle/>
                    <a:p>
                      <a:pPr algn="r" fontAlgn="b"/>
                      <a:r>
                        <a:rPr lang="en-US" sz="1050" b="0" i="0" u="none" strike="noStrike">
                          <a:effectLst/>
                          <a:latin typeface="Arial" panose="020B0604020202020204" pitchFamily="34" charset="0"/>
                        </a:rPr>
                        <a:t>382</a:t>
                      </a:r>
                    </a:p>
                  </a:txBody>
                  <a:tcPr marL="9525" marR="9525" marT="9525" marB="0" anchor="b"/>
                </a:tc>
                <a:tc>
                  <a:txBody>
                    <a:bodyPr/>
                    <a:lstStyle/>
                    <a:p>
                      <a:pPr algn="r" fontAlgn="b"/>
                      <a:r>
                        <a:rPr lang="en-US" sz="1050" b="0" i="0" u="none" strike="noStrike">
                          <a:effectLst/>
                          <a:latin typeface="Arial" panose="020B0604020202020204" pitchFamily="34" charset="0"/>
                        </a:rPr>
                        <a:t>563</a:t>
                      </a:r>
                    </a:p>
                  </a:txBody>
                  <a:tcPr marL="9525" marR="9525" marT="9525" marB="0" anchor="b"/>
                </a:tc>
                <a:tc>
                  <a:txBody>
                    <a:bodyPr/>
                    <a:lstStyle/>
                    <a:p>
                      <a:pPr algn="r" fontAlgn="b"/>
                      <a:r>
                        <a:rPr lang="en-US" sz="1050" b="0" i="0" u="none" strike="noStrike">
                          <a:effectLst/>
                          <a:latin typeface="Arial" panose="020B0604020202020204" pitchFamily="34" charset="0"/>
                        </a:rPr>
                        <a:t>506</a:t>
                      </a:r>
                    </a:p>
                  </a:txBody>
                  <a:tcPr marL="9525" marR="9525" marT="9525" marB="0" anchor="b"/>
                </a:tc>
                <a:tc>
                  <a:txBody>
                    <a:bodyPr/>
                    <a:lstStyle/>
                    <a:p>
                      <a:pPr algn="l" fontAlgn="b"/>
                      <a:r>
                        <a:rPr lang="en-US" sz="1050" b="0" i="0" u="none" strike="noStrike">
                          <a:effectLst/>
                          <a:latin typeface="Arial" panose="020B0604020202020204" pitchFamily="34" charset="0"/>
                        </a:rPr>
                        <a:t>466</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41</a:t>
                      </a:r>
                    </a:p>
                  </a:txBody>
                  <a:tcPr marL="9525" marR="9525" marT="9525" marB="0" anchor="b"/>
                </a:tc>
                <a:tc>
                  <a:txBody>
                    <a:bodyPr/>
                    <a:lstStyle/>
                    <a:p>
                      <a:pPr algn="r" fontAlgn="b"/>
                      <a:r>
                        <a:rPr lang="en-US" sz="1050" b="0" i="0" u="none" strike="noStrike" dirty="0">
                          <a:effectLst/>
                          <a:latin typeface="Arial" panose="020B0604020202020204" pitchFamily="34" charset="0"/>
                        </a:rPr>
                        <a:t>38</a:t>
                      </a:r>
                    </a:p>
                  </a:txBody>
                  <a:tcPr marL="9525" marR="9525" marT="9525" marB="0" anchor="b"/>
                </a:tc>
                <a:tc>
                  <a:txBody>
                    <a:bodyPr/>
                    <a:lstStyle/>
                    <a:p>
                      <a:pPr algn="r" fontAlgn="b"/>
                      <a:r>
                        <a:rPr lang="en-US" sz="1050" b="0" i="0" u="none" strike="noStrike">
                          <a:effectLst/>
                          <a:latin typeface="Arial" panose="020B0604020202020204" pitchFamily="34" charset="0"/>
                        </a:rPr>
                        <a:t>3</a:t>
                      </a:r>
                    </a:p>
                  </a:txBody>
                  <a:tcPr marL="9525" marR="9525" marT="9525" marB="0" anchor="b"/>
                </a:tc>
                <a:tc>
                  <a:txBody>
                    <a:bodyPr/>
                    <a:lstStyle/>
                    <a:p>
                      <a:pPr algn="r" fontAlgn="b"/>
                      <a:r>
                        <a:rPr lang="en-US" sz="1050" b="0" i="0" u="none" strike="noStrike">
                          <a:effectLst/>
                          <a:latin typeface="Arial" panose="020B0604020202020204" pitchFamily="34" charset="0"/>
                        </a:rPr>
                        <a:t>-57</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603877217"/>
                  </a:ext>
                </a:extLst>
              </a:tr>
              <a:tr h="142021">
                <a:tc>
                  <a:txBody>
                    <a:bodyPr/>
                    <a:lstStyle/>
                    <a:p>
                      <a:pPr algn="l" fontAlgn="b"/>
                      <a:r>
                        <a:rPr lang="en-US" sz="1050" b="0" i="0" u="none" strike="noStrike">
                          <a:effectLst/>
                          <a:latin typeface="Arial" panose="020B0604020202020204" pitchFamily="34" charset="0"/>
                        </a:rPr>
                        <a:t>Bulgaria</a:t>
                      </a:r>
                    </a:p>
                  </a:txBody>
                  <a:tcPr marL="9525" marR="9525" marT="9525" marB="0" anchor="b"/>
                </a:tc>
                <a:tc>
                  <a:txBody>
                    <a:bodyPr/>
                    <a:lstStyle/>
                    <a:p>
                      <a:pPr algn="r" fontAlgn="b"/>
                      <a:r>
                        <a:rPr lang="en-US" sz="1050" b="0" i="0" u="none" strike="noStrike">
                          <a:effectLst/>
                          <a:latin typeface="Arial" panose="020B0604020202020204" pitchFamily="34" charset="0"/>
                        </a:rPr>
                        <a:t>374</a:t>
                      </a:r>
                    </a:p>
                  </a:txBody>
                  <a:tcPr marL="9525" marR="9525" marT="9525" marB="0" anchor="b"/>
                </a:tc>
                <a:tc>
                  <a:txBody>
                    <a:bodyPr/>
                    <a:lstStyle/>
                    <a:p>
                      <a:pPr algn="r" fontAlgn="b"/>
                      <a:r>
                        <a:rPr lang="en-US" sz="1050" b="0" i="0" u="none" strike="noStrike">
                          <a:effectLst/>
                          <a:latin typeface="Arial" panose="020B0604020202020204" pitchFamily="34" charset="0"/>
                        </a:rPr>
                        <a:t>401</a:t>
                      </a:r>
                    </a:p>
                  </a:txBody>
                  <a:tcPr marL="9525" marR="9525" marT="9525" marB="0" anchor="b"/>
                </a:tc>
                <a:tc>
                  <a:txBody>
                    <a:bodyPr/>
                    <a:lstStyle/>
                    <a:p>
                      <a:pPr algn="r" fontAlgn="b"/>
                      <a:r>
                        <a:rPr lang="en-US" sz="1050" b="0" i="0" u="none" strike="noStrike">
                          <a:effectLst/>
                          <a:latin typeface="Arial" panose="020B0604020202020204" pitchFamily="34" charset="0"/>
                        </a:rPr>
                        <a:t>553</a:t>
                      </a:r>
                    </a:p>
                  </a:txBody>
                  <a:tcPr marL="9525" marR="9525" marT="9525" marB="0" anchor="b"/>
                </a:tc>
                <a:tc>
                  <a:txBody>
                    <a:bodyPr/>
                    <a:lstStyle/>
                    <a:p>
                      <a:pPr algn="r" fontAlgn="b"/>
                      <a:r>
                        <a:rPr lang="en-US" sz="1050" b="0" i="0" u="none" strike="noStrike">
                          <a:effectLst/>
                          <a:latin typeface="Arial" panose="020B0604020202020204" pitchFamily="34" charset="0"/>
                        </a:rPr>
                        <a:t>461</a:t>
                      </a:r>
                    </a:p>
                  </a:txBody>
                  <a:tcPr marL="9525" marR="9525" marT="9525" marB="0" anchor="b"/>
                </a:tc>
                <a:tc>
                  <a:txBody>
                    <a:bodyPr/>
                    <a:lstStyle/>
                    <a:p>
                      <a:pPr algn="l" fontAlgn="b"/>
                      <a:r>
                        <a:rPr lang="en-US" sz="1050" b="0" i="0" u="none" strike="noStrike">
                          <a:effectLst/>
                          <a:latin typeface="Arial" panose="020B0604020202020204" pitchFamily="34" charset="0"/>
                        </a:rPr>
                        <a:t>439</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46</a:t>
                      </a:r>
                    </a:p>
                  </a:txBody>
                  <a:tcPr marL="9525" marR="9525" marT="9525" marB="0" anchor="b"/>
                </a:tc>
                <a:tc>
                  <a:txBody>
                    <a:bodyPr/>
                    <a:lstStyle/>
                    <a:p>
                      <a:pPr algn="r" fontAlgn="b"/>
                      <a:r>
                        <a:rPr lang="en-US" sz="1050" b="0" i="0" u="none" strike="noStrike">
                          <a:effectLst/>
                          <a:latin typeface="Arial" panose="020B0604020202020204" pitchFamily="34" charset="0"/>
                        </a:rPr>
                        <a:t>43</a:t>
                      </a:r>
                    </a:p>
                  </a:txBody>
                  <a:tcPr marL="9525" marR="9525" marT="9525" marB="0" anchor="b"/>
                </a:tc>
                <a:tc>
                  <a:txBody>
                    <a:bodyPr/>
                    <a:lstStyle/>
                    <a:p>
                      <a:pPr algn="r" fontAlgn="b"/>
                      <a:r>
                        <a:rPr lang="en-US" sz="1050" b="0" i="0" u="none" strike="noStrike">
                          <a:effectLst/>
                          <a:latin typeface="Arial" panose="020B0604020202020204" pitchFamily="34" charset="0"/>
                        </a:rPr>
                        <a:t>3</a:t>
                      </a:r>
                    </a:p>
                  </a:txBody>
                  <a:tcPr marL="9525" marR="9525" marT="9525" marB="0" anchor="b"/>
                </a:tc>
                <a:tc>
                  <a:txBody>
                    <a:bodyPr/>
                    <a:lstStyle/>
                    <a:p>
                      <a:pPr algn="r" fontAlgn="b"/>
                      <a:r>
                        <a:rPr lang="en-US" sz="1050" b="0" i="0" u="none" strike="noStrike">
                          <a:effectLst/>
                          <a:latin typeface="Arial" panose="020B0604020202020204" pitchFamily="34" charset="0"/>
                        </a:rPr>
                        <a:t>-92</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2410945419"/>
                  </a:ext>
                </a:extLst>
              </a:tr>
              <a:tr h="142021">
                <a:tc>
                  <a:txBody>
                    <a:bodyPr/>
                    <a:lstStyle/>
                    <a:p>
                      <a:pPr algn="l" fontAlgn="b"/>
                      <a:r>
                        <a:rPr lang="en-US" sz="1050" b="0" i="0" u="none" strike="noStrike">
                          <a:effectLst/>
                          <a:latin typeface="Arial" panose="020B0604020202020204" pitchFamily="34" charset="0"/>
                        </a:rPr>
                        <a:t>Thailand</a:t>
                      </a:r>
                    </a:p>
                  </a:txBody>
                  <a:tcPr marL="9525" marR="9525" marT="9525" marB="0" anchor="b"/>
                </a:tc>
                <a:tc>
                  <a:txBody>
                    <a:bodyPr/>
                    <a:lstStyle/>
                    <a:p>
                      <a:pPr algn="r" fontAlgn="b"/>
                      <a:r>
                        <a:rPr lang="en-US" sz="1050" b="0" i="0" u="none" strike="noStrike">
                          <a:effectLst/>
                          <a:latin typeface="Arial" panose="020B0604020202020204" pitchFamily="34" charset="0"/>
                        </a:rPr>
                        <a:t>378</a:t>
                      </a:r>
                    </a:p>
                  </a:txBody>
                  <a:tcPr marL="9525" marR="9525" marT="9525" marB="0" anchor="b"/>
                </a:tc>
                <a:tc>
                  <a:txBody>
                    <a:bodyPr/>
                    <a:lstStyle/>
                    <a:p>
                      <a:pPr algn="r" fontAlgn="b"/>
                      <a:r>
                        <a:rPr lang="en-US" sz="1050" b="0" i="0" u="none" strike="noStrike">
                          <a:effectLst/>
                          <a:latin typeface="Arial" panose="020B0604020202020204" pitchFamily="34" charset="0"/>
                        </a:rPr>
                        <a:t>391</a:t>
                      </a:r>
                    </a:p>
                  </a:txBody>
                  <a:tcPr marL="9525" marR="9525" marT="9525" marB="0" anchor="b"/>
                </a:tc>
                <a:tc>
                  <a:txBody>
                    <a:bodyPr/>
                    <a:lstStyle/>
                    <a:p>
                      <a:pPr algn="r" fontAlgn="b"/>
                      <a:r>
                        <a:rPr lang="en-US" sz="1050" b="0" i="0" u="none" strike="noStrike">
                          <a:effectLst/>
                          <a:latin typeface="Arial" panose="020B0604020202020204" pitchFamily="34" charset="0"/>
                        </a:rPr>
                        <a:t>541</a:t>
                      </a:r>
                    </a:p>
                  </a:txBody>
                  <a:tcPr marL="9525" marR="9525" marT="9525" marB="0" anchor="b"/>
                </a:tc>
                <a:tc>
                  <a:txBody>
                    <a:bodyPr/>
                    <a:lstStyle/>
                    <a:p>
                      <a:pPr algn="r" fontAlgn="b"/>
                      <a:r>
                        <a:rPr lang="en-US" sz="1050" b="0" i="0" u="none" strike="noStrike">
                          <a:effectLst/>
                          <a:latin typeface="Arial" panose="020B0604020202020204" pitchFamily="34" charset="0"/>
                        </a:rPr>
                        <a:t>446</a:t>
                      </a:r>
                    </a:p>
                  </a:txBody>
                  <a:tcPr marL="9525" marR="9525" marT="9525" marB="0" anchor="b"/>
                </a:tc>
                <a:tc>
                  <a:txBody>
                    <a:bodyPr/>
                    <a:lstStyle/>
                    <a:p>
                      <a:pPr algn="l" fontAlgn="b"/>
                      <a:r>
                        <a:rPr lang="en-US" sz="1050" b="0" i="0" u="none" strike="noStrike">
                          <a:effectLst/>
                          <a:latin typeface="Arial" panose="020B0604020202020204" pitchFamily="34" charset="0"/>
                        </a:rPr>
                        <a:t>427</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49</a:t>
                      </a:r>
                    </a:p>
                  </a:txBody>
                  <a:tcPr marL="9525" marR="9525" marT="9525" marB="0" anchor="b"/>
                </a:tc>
                <a:tc>
                  <a:txBody>
                    <a:bodyPr/>
                    <a:lstStyle/>
                    <a:p>
                      <a:pPr algn="r" fontAlgn="b"/>
                      <a:r>
                        <a:rPr lang="en-US" sz="1050" b="0" i="0" u="none" strike="noStrike">
                          <a:effectLst/>
                          <a:latin typeface="Arial" panose="020B0604020202020204" pitchFamily="34" charset="0"/>
                        </a:rPr>
                        <a:t>46</a:t>
                      </a:r>
                    </a:p>
                  </a:txBody>
                  <a:tcPr marL="9525" marR="9525" marT="9525" marB="0" anchor="b"/>
                </a:tc>
                <a:tc>
                  <a:txBody>
                    <a:bodyPr/>
                    <a:lstStyle/>
                    <a:p>
                      <a:pPr algn="r" fontAlgn="b"/>
                      <a:r>
                        <a:rPr lang="en-US" sz="1050" b="0" i="0" u="none" strike="noStrike">
                          <a:effectLst/>
                          <a:latin typeface="Arial" panose="020B0604020202020204" pitchFamily="34" charset="0"/>
                        </a:rPr>
                        <a:t>3</a:t>
                      </a:r>
                    </a:p>
                  </a:txBody>
                  <a:tcPr marL="9525" marR="9525" marT="9525" marB="0" anchor="b"/>
                </a:tc>
                <a:tc>
                  <a:txBody>
                    <a:bodyPr/>
                    <a:lstStyle/>
                    <a:p>
                      <a:pPr algn="r" fontAlgn="b"/>
                      <a:r>
                        <a:rPr lang="en-US" sz="1050" b="0" i="0" u="none" strike="noStrike">
                          <a:effectLst/>
                          <a:latin typeface="Arial" panose="020B0604020202020204" pitchFamily="34" charset="0"/>
                        </a:rPr>
                        <a:t>-95</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896486875"/>
                  </a:ext>
                </a:extLst>
              </a:tr>
              <a:tr h="142021">
                <a:tc>
                  <a:txBody>
                    <a:bodyPr/>
                    <a:lstStyle/>
                    <a:p>
                      <a:pPr algn="l" fontAlgn="b"/>
                      <a:r>
                        <a:rPr lang="en-US" sz="1050" b="0" i="0" u="none" strike="noStrike">
                          <a:effectLst/>
                          <a:latin typeface="Arial" panose="020B0604020202020204" pitchFamily="34" charset="0"/>
                        </a:rPr>
                        <a:t>Chile</a:t>
                      </a:r>
                    </a:p>
                  </a:txBody>
                  <a:tcPr marL="9525" marR="9525" marT="9525" marB="0" anchor="b"/>
                </a:tc>
                <a:tc>
                  <a:txBody>
                    <a:bodyPr/>
                    <a:lstStyle/>
                    <a:p>
                      <a:pPr algn="r" fontAlgn="b"/>
                      <a:r>
                        <a:rPr lang="en-US" sz="1050" b="0" i="0" u="none" strike="noStrike">
                          <a:effectLst/>
                          <a:latin typeface="Arial" panose="020B0604020202020204" pitchFamily="34" charset="0"/>
                        </a:rPr>
                        <a:t>373</a:t>
                      </a:r>
                    </a:p>
                  </a:txBody>
                  <a:tcPr marL="9525" marR="9525" marT="9525" marB="0" anchor="b"/>
                </a:tc>
                <a:tc>
                  <a:txBody>
                    <a:bodyPr/>
                    <a:lstStyle/>
                    <a:p>
                      <a:pPr algn="r" fontAlgn="b"/>
                      <a:r>
                        <a:rPr lang="en-US" sz="1050" b="0" i="0" u="none" strike="noStrike">
                          <a:effectLst/>
                          <a:latin typeface="Arial" panose="020B0604020202020204" pitchFamily="34" charset="0"/>
                        </a:rPr>
                        <a:t>351</a:t>
                      </a:r>
                    </a:p>
                  </a:txBody>
                  <a:tcPr marL="9525" marR="9525" marT="9525" marB="0" anchor="b"/>
                </a:tc>
                <a:tc>
                  <a:txBody>
                    <a:bodyPr/>
                    <a:lstStyle/>
                    <a:p>
                      <a:pPr algn="r" fontAlgn="b"/>
                      <a:r>
                        <a:rPr lang="en-US" sz="1050" b="0" i="0" u="none" strike="noStrike">
                          <a:effectLst/>
                          <a:latin typeface="Arial" panose="020B0604020202020204" pitchFamily="34" charset="0"/>
                        </a:rPr>
                        <a:t>518</a:t>
                      </a:r>
                    </a:p>
                  </a:txBody>
                  <a:tcPr marL="9525" marR="9525" marT="9525" marB="0" anchor="b"/>
                </a:tc>
                <a:tc>
                  <a:txBody>
                    <a:bodyPr/>
                    <a:lstStyle/>
                    <a:p>
                      <a:pPr algn="r" fontAlgn="b"/>
                      <a:r>
                        <a:rPr lang="en-US" sz="1050" b="0" i="0" u="none" strike="noStrike">
                          <a:effectLst/>
                          <a:latin typeface="Arial" panose="020B0604020202020204" pitchFamily="34" charset="0"/>
                        </a:rPr>
                        <a:t>455</a:t>
                      </a:r>
                    </a:p>
                  </a:txBody>
                  <a:tcPr marL="9525" marR="9525" marT="9525" marB="0" anchor="b"/>
                </a:tc>
                <a:tc>
                  <a:txBody>
                    <a:bodyPr/>
                    <a:lstStyle/>
                    <a:p>
                      <a:pPr algn="l" fontAlgn="b"/>
                      <a:r>
                        <a:rPr lang="en-US" sz="1050" b="0" i="0" u="none" strike="noStrike">
                          <a:effectLst/>
                          <a:latin typeface="Arial" panose="020B0604020202020204" pitchFamily="34" charset="0"/>
                        </a:rPr>
                        <a:t>423</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50</a:t>
                      </a:r>
                    </a:p>
                  </a:txBody>
                  <a:tcPr marL="9525" marR="9525" marT="9525" marB="0" anchor="b"/>
                </a:tc>
                <a:tc>
                  <a:txBody>
                    <a:bodyPr/>
                    <a:lstStyle/>
                    <a:p>
                      <a:pPr algn="r" fontAlgn="b"/>
                      <a:r>
                        <a:rPr lang="en-US" sz="1050" b="0" i="0" u="none" strike="noStrike">
                          <a:effectLst/>
                          <a:latin typeface="Arial" panose="020B0604020202020204" pitchFamily="34" charset="0"/>
                        </a:rPr>
                        <a:t>47</a:t>
                      </a:r>
                    </a:p>
                  </a:txBody>
                  <a:tcPr marL="9525" marR="9525" marT="9525" marB="0" anchor="b"/>
                </a:tc>
                <a:tc>
                  <a:txBody>
                    <a:bodyPr/>
                    <a:lstStyle/>
                    <a:p>
                      <a:pPr algn="r" fontAlgn="b"/>
                      <a:r>
                        <a:rPr lang="en-US" sz="1050" b="0" i="0" u="none" strike="noStrike" dirty="0">
                          <a:effectLst/>
                          <a:latin typeface="Arial" panose="020B0604020202020204" pitchFamily="34" charset="0"/>
                        </a:rPr>
                        <a:t>3</a:t>
                      </a:r>
                    </a:p>
                  </a:txBody>
                  <a:tcPr marL="9525" marR="9525" marT="9525" marB="0" anchor="b"/>
                </a:tc>
                <a:tc>
                  <a:txBody>
                    <a:bodyPr/>
                    <a:lstStyle/>
                    <a:p>
                      <a:pPr algn="r" fontAlgn="b"/>
                      <a:r>
                        <a:rPr lang="en-US" sz="1050" b="0" i="0" u="none" strike="noStrike">
                          <a:effectLst/>
                          <a:latin typeface="Arial" panose="020B0604020202020204" pitchFamily="34" charset="0"/>
                        </a:rPr>
                        <a:t>-63</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2150775698"/>
                  </a:ext>
                </a:extLst>
              </a:tr>
              <a:tr h="142021">
                <a:tc>
                  <a:txBody>
                    <a:bodyPr/>
                    <a:lstStyle/>
                    <a:p>
                      <a:pPr algn="l" fontAlgn="b"/>
                      <a:r>
                        <a:rPr lang="en-US" sz="1050" b="0" i="0" u="none" strike="noStrike">
                          <a:effectLst/>
                          <a:latin typeface="Arial" panose="020B0604020202020204" pitchFamily="34" charset="0"/>
                        </a:rPr>
                        <a:t>Uruguay</a:t>
                      </a:r>
                    </a:p>
                  </a:txBody>
                  <a:tcPr marL="9525" marR="9525" marT="9525" marB="0" anchor="b"/>
                </a:tc>
                <a:tc>
                  <a:txBody>
                    <a:bodyPr/>
                    <a:lstStyle/>
                    <a:p>
                      <a:pPr algn="r" fontAlgn="b"/>
                      <a:r>
                        <a:rPr lang="en-US" sz="1050" b="0" i="0" u="none" strike="noStrike">
                          <a:effectLst/>
                          <a:latin typeface="Arial" panose="020B0604020202020204" pitchFamily="34" charset="0"/>
                        </a:rPr>
                        <a:t>360</a:t>
                      </a:r>
                    </a:p>
                  </a:txBody>
                  <a:tcPr marL="9525" marR="9525" marT="9525" marB="0" anchor="b"/>
                </a:tc>
                <a:tc>
                  <a:txBody>
                    <a:bodyPr/>
                    <a:lstStyle/>
                    <a:p>
                      <a:pPr algn="r" fontAlgn="b"/>
                      <a:r>
                        <a:rPr lang="en-US" sz="1050" b="0" i="0" u="none" strike="noStrike">
                          <a:effectLst/>
                          <a:latin typeface="Arial" panose="020B0604020202020204" pitchFamily="34" charset="0"/>
                        </a:rPr>
                        <a:t>337</a:t>
                      </a:r>
                    </a:p>
                  </a:txBody>
                  <a:tcPr marL="9525" marR="9525" marT="9525" marB="0" anchor="b"/>
                </a:tc>
                <a:tc>
                  <a:txBody>
                    <a:bodyPr/>
                    <a:lstStyle/>
                    <a:p>
                      <a:pPr algn="r" fontAlgn="b"/>
                      <a:r>
                        <a:rPr lang="en-US" sz="1050" b="0" i="0" u="none" strike="noStrike">
                          <a:effectLst/>
                          <a:latin typeface="Arial" panose="020B0604020202020204" pitchFamily="34" charset="0"/>
                        </a:rPr>
                        <a:t>511</a:t>
                      </a:r>
                    </a:p>
                  </a:txBody>
                  <a:tcPr marL="9525" marR="9525" marT="9525" marB="0" anchor="b"/>
                </a:tc>
                <a:tc>
                  <a:txBody>
                    <a:bodyPr/>
                    <a:lstStyle/>
                    <a:p>
                      <a:pPr algn="r" fontAlgn="b"/>
                      <a:r>
                        <a:rPr lang="en-US" sz="1050" b="0" i="0" u="none" strike="noStrike">
                          <a:effectLst/>
                          <a:latin typeface="Arial" panose="020B0604020202020204" pitchFamily="34" charset="0"/>
                        </a:rPr>
                        <a:t>447</a:t>
                      </a:r>
                    </a:p>
                  </a:txBody>
                  <a:tcPr marL="9525" marR="9525" marT="9525" marB="0" anchor="b"/>
                </a:tc>
                <a:tc>
                  <a:txBody>
                    <a:bodyPr/>
                    <a:lstStyle/>
                    <a:p>
                      <a:pPr algn="l" fontAlgn="b"/>
                      <a:r>
                        <a:rPr lang="en-US" sz="1050" b="0" i="0" u="none" strike="noStrike">
                          <a:effectLst/>
                          <a:latin typeface="Arial" panose="020B0604020202020204" pitchFamily="34" charset="0"/>
                        </a:rPr>
                        <a:t>409</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54</a:t>
                      </a:r>
                    </a:p>
                  </a:txBody>
                  <a:tcPr marL="9525" marR="9525" marT="9525" marB="0" anchor="b"/>
                </a:tc>
                <a:tc>
                  <a:txBody>
                    <a:bodyPr/>
                    <a:lstStyle/>
                    <a:p>
                      <a:pPr algn="r" fontAlgn="b"/>
                      <a:r>
                        <a:rPr lang="en-US" sz="1050" b="0" i="0" u="none" strike="noStrike">
                          <a:effectLst/>
                          <a:latin typeface="Arial" panose="020B0604020202020204" pitchFamily="34" charset="0"/>
                        </a:rPr>
                        <a:t>51</a:t>
                      </a:r>
                    </a:p>
                  </a:txBody>
                  <a:tcPr marL="9525" marR="9525" marT="9525" marB="0" anchor="b"/>
                </a:tc>
                <a:tc>
                  <a:txBody>
                    <a:bodyPr/>
                    <a:lstStyle/>
                    <a:p>
                      <a:pPr algn="r" fontAlgn="b"/>
                      <a:r>
                        <a:rPr lang="en-US" sz="1050" b="0" i="0" u="none" strike="noStrike">
                          <a:effectLst/>
                          <a:latin typeface="Arial" panose="020B0604020202020204" pitchFamily="34" charset="0"/>
                        </a:rPr>
                        <a:t>3</a:t>
                      </a:r>
                    </a:p>
                  </a:txBody>
                  <a:tcPr marL="9525" marR="9525" marT="9525" marB="0" anchor="b"/>
                </a:tc>
                <a:tc>
                  <a:txBody>
                    <a:bodyPr/>
                    <a:lstStyle/>
                    <a:p>
                      <a:pPr algn="r" fontAlgn="b"/>
                      <a:r>
                        <a:rPr lang="en-US" sz="1050" b="0" i="0" u="none" strike="noStrike">
                          <a:effectLst/>
                          <a:latin typeface="Arial" panose="020B0604020202020204" pitchFamily="34" charset="0"/>
                        </a:rPr>
                        <a:t>-64</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628993869"/>
                  </a:ext>
                </a:extLst>
              </a:tr>
              <a:tr h="142021">
                <a:tc>
                  <a:txBody>
                    <a:bodyPr/>
                    <a:lstStyle/>
                    <a:p>
                      <a:pPr algn="l" fontAlgn="b"/>
                      <a:r>
                        <a:rPr lang="en-US" sz="1050" b="0" i="0" u="none" strike="noStrike">
                          <a:effectLst/>
                          <a:latin typeface="Arial" panose="020B0604020202020204" pitchFamily="34" charset="0"/>
                        </a:rPr>
                        <a:t>Indonesia</a:t>
                      </a:r>
                    </a:p>
                  </a:txBody>
                  <a:tcPr marL="9525" marR="9525" marT="9525" marB="0" anchor="b"/>
                </a:tc>
                <a:tc>
                  <a:txBody>
                    <a:bodyPr/>
                    <a:lstStyle/>
                    <a:p>
                      <a:pPr algn="r" fontAlgn="b"/>
                      <a:r>
                        <a:rPr lang="en-US" sz="1050" b="0" i="0" u="none" strike="noStrike">
                          <a:effectLst/>
                          <a:latin typeface="Arial" panose="020B0604020202020204" pitchFamily="34" charset="0"/>
                        </a:rPr>
                        <a:t>350</a:t>
                      </a:r>
                    </a:p>
                  </a:txBody>
                  <a:tcPr marL="9525" marR="9525" marT="9525" marB="0" anchor="b"/>
                </a:tc>
                <a:tc>
                  <a:txBody>
                    <a:bodyPr/>
                    <a:lstStyle/>
                    <a:p>
                      <a:pPr algn="r" fontAlgn="b"/>
                      <a:r>
                        <a:rPr lang="en-US" sz="1050" b="0" i="0" u="none" strike="noStrike">
                          <a:effectLst/>
                          <a:latin typeface="Arial" panose="020B0604020202020204" pitchFamily="34" charset="0"/>
                        </a:rPr>
                        <a:t>307</a:t>
                      </a:r>
                    </a:p>
                  </a:txBody>
                  <a:tcPr marL="9525" marR="9525" marT="9525" marB="0" anchor="b"/>
                </a:tc>
                <a:tc>
                  <a:txBody>
                    <a:bodyPr/>
                    <a:lstStyle/>
                    <a:p>
                      <a:pPr algn="r" fontAlgn="b"/>
                      <a:r>
                        <a:rPr lang="en-US" sz="1050" b="0" i="0" u="none" strike="noStrike">
                          <a:effectLst/>
                          <a:latin typeface="Arial" panose="020B0604020202020204" pitchFamily="34" charset="0"/>
                        </a:rPr>
                        <a:t>468</a:t>
                      </a:r>
                    </a:p>
                  </a:txBody>
                  <a:tcPr marL="9525" marR="9525" marT="9525" marB="0" anchor="b"/>
                </a:tc>
                <a:tc>
                  <a:txBody>
                    <a:bodyPr/>
                    <a:lstStyle/>
                    <a:p>
                      <a:pPr algn="r" fontAlgn="b"/>
                      <a:r>
                        <a:rPr lang="en-US" sz="1050" b="0" i="0" u="none" strike="noStrike">
                          <a:effectLst/>
                          <a:latin typeface="Arial" panose="020B0604020202020204" pitchFamily="34" charset="0"/>
                        </a:rPr>
                        <a:t>386</a:t>
                      </a:r>
                    </a:p>
                  </a:txBody>
                  <a:tcPr marL="9525" marR="9525" marT="9525" marB="0" anchor="b"/>
                </a:tc>
                <a:tc>
                  <a:txBody>
                    <a:bodyPr/>
                    <a:lstStyle/>
                    <a:p>
                      <a:pPr algn="l" fontAlgn="b"/>
                      <a:r>
                        <a:rPr lang="en-US" sz="1050" b="0" i="0" u="none" strike="noStrike">
                          <a:effectLst/>
                          <a:latin typeface="Arial" panose="020B0604020202020204" pitchFamily="34" charset="0"/>
                        </a:rPr>
                        <a:t>375</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63</a:t>
                      </a:r>
                    </a:p>
                  </a:txBody>
                  <a:tcPr marL="9525" marR="9525" marT="9525" marB="0" anchor="b"/>
                </a:tc>
                <a:tc>
                  <a:txBody>
                    <a:bodyPr/>
                    <a:lstStyle/>
                    <a:p>
                      <a:pPr algn="r" fontAlgn="b"/>
                      <a:r>
                        <a:rPr lang="en-US" sz="1050" b="0" i="0" u="none" strike="noStrike">
                          <a:effectLst/>
                          <a:latin typeface="Arial" panose="020B0604020202020204" pitchFamily="34" charset="0"/>
                        </a:rPr>
                        <a:t>60</a:t>
                      </a:r>
                    </a:p>
                  </a:txBody>
                  <a:tcPr marL="9525" marR="9525" marT="9525" marB="0" anchor="b"/>
                </a:tc>
                <a:tc>
                  <a:txBody>
                    <a:bodyPr/>
                    <a:lstStyle/>
                    <a:p>
                      <a:pPr algn="r" fontAlgn="b"/>
                      <a:r>
                        <a:rPr lang="en-US" sz="1050" b="0" i="0" u="none" strike="noStrike" dirty="0">
                          <a:effectLst/>
                          <a:latin typeface="Arial" panose="020B0604020202020204" pitchFamily="34" charset="0"/>
                        </a:rPr>
                        <a:t>3</a:t>
                      </a:r>
                    </a:p>
                  </a:txBody>
                  <a:tcPr marL="9525" marR="9525" marT="9525" marB="0" anchor="b"/>
                </a:tc>
                <a:tc>
                  <a:txBody>
                    <a:bodyPr/>
                    <a:lstStyle/>
                    <a:p>
                      <a:pPr algn="r" fontAlgn="b"/>
                      <a:r>
                        <a:rPr lang="en-US" sz="1050" b="0" i="0" u="none" strike="noStrike">
                          <a:effectLst/>
                          <a:latin typeface="Arial" panose="020B0604020202020204" pitchFamily="34" charset="0"/>
                        </a:rPr>
                        <a:t>-83</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2633878411"/>
                  </a:ext>
                </a:extLst>
              </a:tr>
              <a:tr h="275687">
                <a:tc>
                  <a:txBody>
                    <a:bodyPr/>
                    <a:lstStyle/>
                    <a:p>
                      <a:pPr algn="l" fontAlgn="b"/>
                      <a:r>
                        <a:rPr lang="en-US" sz="1050" b="0" i="0" u="none" strike="noStrike">
                          <a:effectLst/>
                          <a:latin typeface="Arial" panose="020B0604020202020204" pitchFamily="34" charset="0"/>
                        </a:rPr>
                        <a:t>Switzerland</a:t>
                      </a:r>
                    </a:p>
                  </a:txBody>
                  <a:tcPr marL="9525" marR="9525" marT="9525" marB="0" anchor="b"/>
                </a:tc>
                <a:tc>
                  <a:txBody>
                    <a:bodyPr/>
                    <a:lstStyle/>
                    <a:p>
                      <a:pPr algn="r" fontAlgn="b"/>
                      <a:r>
                        <a:rPr lang="en-US" sz="1050" b="0" i="0" u="none" strike="noStrike">
                          <a:effectLst/>
                          <a:latin typeface="Arial" panose="020B0604020202020204" pitchFamily="34" charset="0"/>
                        </a:rPr>
                        <a:t>483</a:t>
                      </a:r>
                    </a:p>
                  </a:txBody>
                  <a:tcPr marL="9525" marR="9525" marT="9525" marB="0" anchor="b"/>
                </a:tc>
                <a:tc>
                  <a:txBody>
                    <a:bodyPr/>
                    <a:lstStyle/>
                    <a:p>
                      <a:pPr algn="r" fontAlgn="b"/>
                      <a:r>
                        <a:rPr lang="en-US" sz="1050" b="0" i="0" u="none" strike="noStrike">
                          <a:effectLst/>
                          <a:latin typeface="Arial" panose="020B0604020202020204" pitchFamily="34" charset="0"/>
                        </a:rPr>
                        <a:t>421</a:t>
                      </a:r>
                    </a:p>
                  </a:txBody>
                  <a:tcPr marL="9525" marR="9525" marT="9525" marB="0" anchor="b"/>
                </a:tc>
                <a:tc>
                  <a:txBody>
                    <a:bodyPr/>
                    <a:lstStyle/>
                    <a:p>
                      <a:pPr algn="r" fontAlgn="b"/>
                      <a:r>
                        <a:rPr lang="en-US" sz="1050" b="0" i="0" u="none" strike="noStrike">
                          <a:effectLst/>
                          <a:latin typeface="Arial" panose="020B0604020202020204" pitchFamily="34" charset="0"/>
                        </a:rPr>
                        <a:t>645</a:t>
                      </a:r>
                    </a:p>
                  </a:txBody>
                  <a:tcPr marL="9525" marR="9525" marT="9525" marB="0" anchor="b"/>
                </a:tc>
                <a:tc>
                  <a:txBody>
                    <a:bodyPr/>
                    <a:lstStyle/>
                    <a:p>
                      <a:pPr algn="r" fontAlgn="b"/>
                      <a:r>
                        <a:rPr lang="en-US" sz="1050" b="0" i="0" u="none" strike="noStrike">
                          <a:effectLst/>
                          <a:latin typeface="Arial" panose="020B0604020202020204" pitchFamily="34" charset="0"/>
                        </a:rPr>
                        <a:t>552</a:t>
                      </a:r>
                    </a:p>
                  </a:txBody>
                  <a:tcPr marL="9525" marR="9525" marT="9525" marB="0" anchor="b"/>
                </a:tc>
                <a:tc>
                  <a:txBody>
                    <a:bodyPr/>
                    <a:lstStyle/>
                    <a:p>
                      <a:pPr algn="l" fontAlgn="b"/>
                      <a:r>
                        <a:rPr lang="en-US" sz="1050" b="0" i="0" u="none" strike="noStrike">
                          <a:effectLst/>
                          <a:latin typeface="Arial" panose="020B0604020202020204" pitchFamily="34" charset="0"/>
                        </a:rPr>
                        <a:t>531</a:t>
                      </a:r>
                    </a:p>
                  </a:txBody>
                  <a:tcPr marL="9525" marR="9525" marT="9525" marB="0" anchor="b"/>
                </a:tc>
                <a:tc>
                  <a:txBody>
                    <a:bodyPr/>
                    <a:lstStyle/>
                    <a:p>
                      <a:pPr algn="l" fontAlgn="b"/>
                      <a:r>
                        <a:rPr lang="en-US" sz="1050" b="0" i="0" u="none" strike="noStrike">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a:effectLst/>
                          <a:latin typeface="Arial" panose="020B0604020202020204" pitchFamily="34" charset="0"/>
                        </a:rPr>
                        <a:t>9</a:t>
                      </a:r>
                    </a:p>
                  </a:txBody>
                  <a:tcPr marL="9525" marR="9525" marT="9525" marB="0" anchor="b"/>
                </a:tc>
                <a:tc>
                  <a:txBody>
                    <a:bodyPr/>
                    <a:lstStyle/>
                    <a:p>
                      <a:pPr algn="r" fontAlgn="b"/>
                      <a:r>
                        <a:rPr lang="en-US" sz="1050" b="0" i="0" u="none" strike="noStrike">
                          <a:effectLst/>
                          <a:latin typeface="Arial" panose="020B0604020202020204" pitchFamily="34" charset="0"/>
                        </a:rPr>
                        <a:t>5</a:t>
                      </a:r>
                    </a:p>
                  </a:txBody>
                  <a:tcPr marL="9525" marR="9525" marT="9525" marB="0" anchor="b"/>
                </a:tc>
                <a:tc>
                  <a:txBody>
                    <a:bodyPr/>
                    <a:lstStyle/>
                    <a:p>
                      <a:pPr algn="r" fontAlgn="b"/>
                      <a:r>
                        <a:rPr lang="en-US" sz="1050" b="0" i="0" u="none" strike="noStrike">
                          <a:effectLst/>
                          <a:latin typeface="Arial" panose="020B0604020202020204" pitchFamily="34" charset="0"/>
                        </a:rPr>
                        <a:t>4</a:t>
                      </a:r>
                    </a:p>
                  </a:txBody>
                  <a:tcPr marL="9525" marR="9525" marT="9525" marB="0" anchor="b"/>
                </a:tc>
                <a:tc>
                  <a:txBody>
                    <a:bodyPr/>
                    <a:lstStyle/>
                    <a:p>
                      <a:pPr algn="r" fontAlgn="b"/>
                      <a:r>
                        <a:rPr lang="en-US" sz="1050" b="0" i="0" u="none" strike="noStrike" dirty="0">
                          <a:effectLst/>
                          <a:latin typeface="Arial" panose="020B0604020202020204" pitchFamily="34" charset="0"/>
                        </a:rPr>
                        <a:t>-93</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2326428822"/>
                  </a:ext>
                </a:extLst>
              </a:tr>
              <a:tr h="142021">
                <a:tc>
                  <a:txBody>
                    <a:bodyPr/>
                    <a:lstStyle/>
                    <a:p>
                      <a:pPr algn="l" fontAlgn="b"/>
                      <a:r>
                        <a:rPr lang="en-US" sz="1050" b="0" i="0" u="none" strike="noStrike">
                          <a:effectLst/>
                          <a:latin typeface="Arial" panose="020B0604020202020204" pitchFamily="34" charset="0"/>
                        </a:rPr>
                        <a:t>Netherlands</a:t>
                      </a:r>
                    </a:p>
                  </a:txBody>
                  <a:tcPr marL="9525" marR="9525" marT="9525" marB="0" anchor="b"/>
                </a:tc>
                <a:tc>
                  <a:txBody>
                    <a:bodyPr/>
                    <a:lstStyle/>
                    <a:p>
                      <a:pPr algn="r" fontAlgn="b"/>
                      <a:r>
                        <a:rPr lang="en-US" sz="1050" b="0" i="0" u="none" strike="noStrike">
                          <a:effectLst/>
                          <a:latin typeface="Arial" panose="020B0604020202020204" pitchFamily="34" charset="0"/>
                        </a:rPr>
                        <a:t>445</a:t>
                      </a:r>
                    </a:p>
                  </a:txBody>
                  <a:tcPr marL="9525" marR="9525" marT="9525" marB="0" anchor="b"/>
                </a:tc>
                <a:tc>
                  <a:txBody>
                    <a:bodyPr/>
                    <a:lstStyle/>
                    <a:p>
                      <a:pPr algn="r" fontAlgn="b"/>
                      <a:r>
                        <a:rPr lang="en-US" sz="1050" b="0" i="0" u="none" strike="noStrike">
                          <a:effectLst/>
                          <a:latin typeface="Arial" panose="020B0604020202020204" pitchFamily="34" charset="0"/>
                        </a:rPr>
                        <a:t>437</a:t>
                      </a:r>
                    </a:p>
                  </a:txBody>
                  <a:tcPr marL="9525" marR="9525" marT="9525" marB="0" anchor="b"/>
                </a:tc>
                <a:tc>
                  <a:txBody>
                    <a:bodyPr/>
                    <a:lstStyle/>
                    <a:p>
                      <a:pPr algn="r" fontAlgn="b"/>
                      <a:r>
                        <a:rPr lang="en-US" sz="1050" b="0" i="0" u="none" strike="noStrike">
                          <a:effectLst/>
                          <a:latin typeface="Arial" panose="020B0604020202020204" pitchFamily="34" charset="0"/>
                        </a:rPr>
                        <a:t>644</a:t>
                      </a:r>
                    </a:p>
                  </a:txBody>
                  <a:tcPr marL="9525" marR="9525" marT="9525" marB="0" anchor="b"/>
                </a:tc>
                <a:tc>
                  <a:txBody>
                    <a:bodyPr/>
                    <a:lstStyle/>
                    <a:p>
                      <a:pPr algn="r" fontAlgn="b"/>
                      <a:r>
                        <a:rPr lang="en-US" sz="1050" b="0" i="0" u="none" strike="noStrike">
                          <a:effectLst/>
                          <a:latin typeface="Arial" panose="020B0604020202020204" pitchFamily="34" charset="0"/>
                        </a:rPr>
                        <a:t>564</a:t>
                      </a:r>
                    </a:p>
                  </a:txBody>
                  <a:tcPr marL="9525" marR="9525" marT="9525" marB="0" anchor="b"/>
                </a:tc>
                <a:tc>
                  <a:txBody>
                    <a:bodyPr/>
                    <a:lstStyle/>
                    <a:p>
                      <a:pPr algn="l" fontAlgn="b"/>
                      <a:r>
                        <a:rPr lang="en-US" sz="1050" b="0" i="0" u="none" strike="noStrike">
                          <a:effectLst/>
                          <a:latin typeface="Arial" panose="020B0604020202020204" pitchFamily="34" charset="0"/>
                        </a:rPr>
                        <a:t>523</a:t>
                      </a:r>
                    </a:p>
                  </a:txBody>
                  <a:tcPr marL="9525" marR="9525" marT="9525" marB="0" anchor="b"/>
                </a:tc>
                <a:tc>
                  <a:txBody>
                    <a:bodyPr/>
                    <a:lstStyle/>
                    <a:p>
                      <a:pPr algn="l" fontAlgn="b"/>
                      <a:r>
                        <a:rPr lang="en-US" sz="1050" b="0" i="0" u="none" strike="noStrike">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a:effectLst/>
                          <a:latin typeface="Arial" panose="020B0604020202020204" pitchFamily="34" charset="0"/>
                        </a:rPr>
                        <a:t>10</a:t>
                      </a:r>
                    </a:p>
                  </a:txBody>
                  <a:tcPr marL="9525" marR="9525" marT="9525" marB="0" anchor="b"/>
                </a:tc>
                <a:tc>
                  <a:txBody>
                    <a:bodyPr/>
                    <a:lstStyle/>
                    <a:p>
                      <a:pPr algn="r" fontAlgn="b"/>
                      <a:r>
                        <a:rPr lang="en-US" sz="1050" b="0" i="0" u="none" strike="noStrike">
                          <a:effectLst/>
                          <a:latin typeface="Arial" panose="020B0604020202020204" pitchFamily="34" charset="0"/>
                        </a:rPr>
                        <a:t>6</a:t>
                      </a:r>
                    </a:p>
                  </a:txBody>
                  <a:tcPr marL="9525" marR="9525" marT="9525" marB="0" anchor="b"/>
                </a:tc>
                <a:tc>
                  <a:txBody>
                    <a:bodyPr/>
                    <a:lstStyle/>
                    <a:p>
                      <a:pPr algn="r" fontAlgn="b"/>
                      <a:r>
                        <a:rPr lang="en-US" sz="1050" b="0" i="0" u="none" strike="noStrike">
                          <a:effectLst/>
                          <a:latin typeface="Arial" panose="020B0604020202020204" pitchFamily="34" charset="0"/>
                        </a:rPr>
                        <a:t>4</a:t>
                      </a:r>
                    </a:p>
                  </a:txBody>
                  <a:tcPr marL="9525" marR="9525" marT="9525" marB="0" anchor="b"/>
                </a:tc>
                <a:tc>
                  <a:txBody>
                    <a:bodyPr/>
                    <a:lstStyle/>
                    <a:p>
                      <a:pPr algn="r" fontAlgn="b"/>
                      <a:r>
                        <a:rPr lang="en-US" sz="1050" b="0" i="0" u="none" strike="noStrike">
                          <a:effectLst/>
                          <a:latin typeface="Arial" panose="020B0604020202020204" pitchFamily="34" charset="0"/>
                        </a:rPr>
                        <a:t>-79</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2536102143"/>
                  </a:ext>
                </a:extLst>
              </a:tr>
              <a:tr h="142021">
                <a:tc>
                  <a:txBody>
                    <a:bodyPr/>
                    <a:lstStyle/>
                    <a:p>
                      <a:pPr algn="l" fontAlgn="b"/>
                      <a:r>
                        <a:rPr lang="en-US" sz="1050" b="0" i="0" u="none" strike="noStrike">
                          <a:effectLst/>
                          <a:latin typeface="Arial" panose="020B0604020202020204" pitchFamily="34" charset="0"/>
                        </a:rPr>
                        <a:t>Turkey</a:t>
                      </a:r>
                    </a:p>
                  </a:txBody>
                  <a:tcPr marL="9525" marR="9525" marT="9525" marB="0" anchor="b"/>
                </a:tc>
                <a:tc>
                  <a:txBody>
                    <a:bodyPr/>
                    <a:lstStyle/>
                    <a:p>
                      <a:pPr algn="r" fontAlgn="b"/>
                      <a:r>
                        <a:rPr lang="en-US" sz="1050" b="0" i="0" u="none" strike="noStrike">
                          <a:effectLst/>
                          <a:latin typeface="Arial" panose="020B0604020202020204" pitchFamily="34" charset="0"/>
                        </a:rPr>
                        <a:t>404</a:t>
                      </a:r>
                    </a:p>
                  </a:txBody>
                  <a:tcPr marL="9525" marR="9525" marT="9525" marB="0" anchor="b"/>
                </a:tc>
                <a:tc>
                  <a:txBody>
                    <a:bodyPr/>
                    <a:lstStyle/>
                    <a:p>
                      <a:pPr algn="r" fontAlgn="b"/>
                      <a:r>
                        <a:rPr lang="en-US" sz="1050" b="0" i="0" u="none" strike="noStrike">
                          <a:effectLst/>
                          <a:latin typeface="Arial" panose="020B0604020202020204" pitchFamily="34" charset="0"/>
                        </a:rPr>
                        <a:t>386</a:t>
                      </a:r>
                    </a:p>
                  </a:txBody>
                  <a:tcPr marL="9525" marR="9525" marT="9525" marB="0" anchor="b"/>
                </a:tc>
                <a:tc>
                  <a:txBody>
                    <a:bodyPr/>
                    <a:lstStyle/>
                    <a:p>
                      <a:pPr algn="r" fontAlgn="b"/>
                      <a:r>
                        <a:rPr lang="en-US" sz="1050" b="0" i="0" u="none" strike="noStrike">
                          <a:effectLst/>
                          <a:latin typeface="Arial" panose="020B0604020202020204" pitchFamily="34" charset="0"/>
                        </a:rPr>
                        <a:t>557</a:t>
                      </a:r>
                    </a:p>
                  </a:txBody>
                  <a:tcPr marL="9525" marR="9525" marT="9525" marB="0" anchor="b"/>
                </a:tc>
                <a:tc>
                  <a:txBody>
                    <a:bodyPr/>
                    <a:lstStyle/>
                    <a:p>
                      <a:pPr algn="r" fontAlgn="b"/>
                      <a:r>
                        <a:rPr lang="en-US" sz="1050" b="0" i="0" u="none" strike="noStrike">
                          <a:effectLst/>
                          <a:latin typeface="Arial" panose="020B0604020202020204" pitchFamily="34" charset="0"/>
                        </a:rPr>
                        <a:t>468</a:t>
                      </a:r>
                    </a:p>
                  </a:txBody>
                  <a:tcPr marL="9525" marR="9525" marT="9525" marB="0" anchor="b"/>
                </a:tc>
                <a:tc>
                  <a:txBody>
                    <a:bodyPr/>
                    <a:lstStyle/>
                    <a:p>
                      <a:pPr algn="l" fontAlgn="b"/>
                      <a:r>
                        <a:rPr lang="en-US" sz="1050" b="0" i="0" u="none" strike="noStrike">
                          <a:effectLst/>
                          <a:latin typeface="Arial" panose="020B0604020202020204" pitchFamily="34" charset="0"/>
                        </a:rPr>
                        <a:t>448</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44</a:t>
                      </a:r>
                    </a:p>
                  </a:txBody>
                  <a:tcPr marL="9525" marR="9525" marT="9525" marB="0" anchor="b"/>
                </a:tc>
                <a:tc>
                  <a:txBody>
                    <a:bodyPr/>
                    <a:lstStyle/>
                    <a:p>
                      <a:pPr algn="r" fontAlgn="b"/>
                      <a:r>
                        <a:rPr lang="en-US" sz="1050" b="0" i="0" u="none" strike="noStrike">
                          <a:effectLst/>
                          <a:latin typeface="Arial" panose="020B0604020202020204" pitchFamily="34" charset="0"/>
                        </a:rPr>
                        <a:t>40</a:t>
                      </a:r>
                    </a:p>
                  </a:txBody>
                  <a:tcPr marL="9525" marR="9525" marT="9525" marB="0" anchor="b"/>
                </a:tc>
                <a:tc>
                  <a:txBody>
                    <a:bodyPr/>
                    <a:lstStyle/>
                    <a:p>
                      <a:pPr algn="r" fontAlgn="b"/>
                      <a:r>
                        <a:rPr lang="en-US" sz="1050" b="0" i="0" u="none" strike="noStrike">
                          <a:effectLst/>
                          <a:latin typeface="Arial" panose="020B0604020202020204" pitchFamily="34" charset="0"/>
                        </a:rPr>
                        <a:t>4</a:t>
                      </a:r>
                    </a:p>
                  </a:txBody>
                  <a:tcPr marL="9525" marR="9525" marT="9525" marB="0" anchor="b"/>
                </a:tc>
                <a:tc>
                  <a:txBody>
                    <a:bodyPr/>
                    <a:lstStyle/>
                    <a:p>
                      <a:pPr algn="r" fontAlgn="b"/>
                      <a:r>
                        <a:rPr lang="en-US" sz="1050" b="0" i="0" u="none" strike="noStrike">
                          <a:effectLst/>
                          <a:latin typeface="Arial" panose="020B0604020202020204" pitchFamily="34" charset="0"/>
                        </a:rPr>
                        <a:t>-90</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548588048"/>
                  </a:ext>
                </a:extLst>
              </a:tr>
              <a:tr h="142021">
                <a:tc>
                  <a:txBody>
                    <a:bodyPr/>
                    <a:lstStyle/>
                    <a:p>
                      <a:pPr algn="l" fontAlgn="b"/>
                      <a:r>
                        <a:rPr lang="en-US" sz="1050" b="0" i="0" u="none" strike="noStrike">
                          <a:effectLst/>
                          <a:latin typeface="Arial" panose="020B0604020202020204" pitchFamily="34" charset="0"/>
                        </a:rPr>
                        <a:t>Brazil</a:t>
                      </a:r>
                    </a:p>
                  </a:txBody>
                  <a:tcPr marL="9525" marR="9525" marT="9525" marB="0" anchor="b"/>
                </a:tc>
                <a:tc>
                  <a:txBody>
                    <a:bodyPr/>
                    <a:lstStyle/>
                    <a:p>
                      <a:pPr algn="r" fontAlgn="b"/>
                      <a:r>
                        <a:rPr lang="en-US" sz="1050" b="0" i="0" u="none" strike="noStrike">
                          <a:effectLst/>
                          <a:latin typeface="Arial" panose="020B0604020202020204" pitchFamily="34" charset="0"/>
                        </a:rPr>
                        <a:t>349</a:t>
                      </a:r>
                    </a:p>
                  </a:txBody>
                  <a:tcPr marL="9525" marR="9525" marT="9525" marB="0" anchor="b"/>
                </a:tc>
                <a:tc>
                  <a:txBody>
                    <a:bodyPr/>
                    <a:lstStyle/>
                    <a:p>
                      <a:pPr algn="r" fontAlgn="b"/>
                      <a:r>
                        <a:rPr lang="en-US" sz="1050" b="0" i="0" u="none" strike="noStrike">
                          <a:effectLst/>
                          <a:latin typeface="Arial" panose="020B0604020202020204" pitchFamily="34" charset="0"/>
                        </a:rPr>
                        <a:t>333</a:t>
                      </a:r>
                    </a:p>
                  </a:txBody>
                  <a:tcPr marL="9525" marR="9525" marT="9525" marB="0" anchor="b"/>
                </a:tc>
                <a:tc>
                  <a:txBody>
                    <a:bodyPr/>
                    <a:lstStyle/>
                    <a:p>
                      <a:pPr algn="r" fontAlgn="b"/>
                      <a:r>
                        <a:rPr lang="en-US" sz="1050" b="0" i="0" u="none" strike="noStrike">
                          <a:effectLst/>
                          <a:latin typeface="Arial" panose="020B0604020202020204" pitchFamily="34" charset="0"/>
                        </a:rPr>
                        <a:t>496</a:t>
                      </a:r>
                    </a:p>
                  </a:txBody>
                  <a:tcPr marL="9525" marR="9525" marT="9525" marB="0" anchor="b"/>
                </a:tc>
                <a:tc>
                  <a:txBody>
                    <a:bodyPr/>
                    <a:lstStyle/>
                    <a:p>
                      <a:pPr algn="r" fontAlgn="b"/>
                      <a:r>
                        <a:rPr lang="en-US" sz="1050" b="0" i="0" u="none" strike="noStrike">
                          <a:effectLst/>
                          <a:latin typeface="Arial" panose="020B0604020202020204" pitchFamily="34" charset="0"/>
                        </a:rPr>
                        <a:t>429</a:t>
                      </a:r>
                    </a:p>
                  </a:txBody>
                  <a:tcPr marL="9525" marR="9525" marT="9525" marB="0" anchor="b"/>
                </a:tc>
                <a:tc>
                  <a:txBody>
                    <a:bodyPr/>
                    <a:lstStyle/>
                    <a:p>
                      <a:pPr algn="l" fontAlgn="b"/>
                      <a:r>
                        <a:rPr lang="en-US" sz="1050" b="0" i="0" u="none" strike="noStrike">
                          <a:effectLst/>
                          <a:latin typeface="Arial" panose="020B0604020202020204" pitchFamily="34" charset="0"/>
                        </a:rPr>
                        <a:t>389</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57</a:t>
                      </a:r>
                    </a:p>
                  </a:txBody>
                  <a:tcPr marL="9525" marR="9525" marT="9525" marB="0" anchor="b"/>
                </a:tc>
                <a:tc>
                  <a:txBody>
                    <a:bodyPr/>
                    <a:lstStyle/>
                    <a:p>
                      <a:pPr algn="r" fontAlgn="b"/>
                      <a:r>
                        <a:rPr lang="en-US" sz="1050" b="0" i="0" u="none" strike="noStrike">
                          <a:effectLst/>
                          <a:latin typeface="Arial" panose="020B0604020202020204" pitchFamily="34" charset="0"/>
                        </a:rPr>
                        <a:t>53</a:t>
                      </a:r>
                    </a:p>
                  </a:txBody>
                  <a:tcPr marL="9525" marR="9525" marT="9525" marB="0" anchor="b"/>
                </a:tc>
                <a:tc>
                  <a:txBody>
                    <a:bodyPr/>
                    <a:lstStyle/>
                    <a:p>
                      <a:pPr algn="r" fontAlgn="b"/>
                      <a:r>
                        <a:rPr lang="en-US" sz="1050" b="0" i="0" u="none" strike="noStrike">
                          <a:effectLst/>
                          <a:latin typeface="Arial" panose="020B0604020202020204" pitchFamily="34" charset="0"/>
                        </a:rPr>
                        <a:t>4</a:t>
                      </a:r>
                    </a:p>
                  </a:txBody>
                  <a:tcPr marL="9525" marR="9525" marT="9525" marB="0" anchor="b"/>
                </a:tc>
                <a:tc>
                  <a:txBody>
                    <a:bodyPr/>
                    <a:lstStyle/>
                    <a:p>
                      <a:pPr algn="r" fontAlgn="b"/>
                      <a:r>
                        <a:rPr lang="en-US" sz="1050" b="0" i="0" u="none" strike="noStrike" dirty="0">
                          <a:effectLst/>
                          <a:latin typeface="Arial" panose="020B0604020202020204" pitchFamily="34" charset="0"/>
                        </a:rPr>
                        <a:t>-67</a:t>
                      </a:r>
                    </a:p>
                  </a:txBody>
                  <a:tcPr marL="9525" marR="9525" marT="9525" marB="0" anchor="b"/>
                </a:tc>
                <a:tc>
                  <a:txBody>
                    <a:bodyPr/>
                    <a:lstStyle/>
                    <a:p>
                      <a:pPr algn="r" fontAlgn="b"/>
                      <a:r>
                        <a:rPr lang="en-US" sz="1050" b="0" i="0" u="none" strike="noStrike" dirty="0">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563343381"/>
                  </a:ext>
                </a:extLst>
              </a:tr>
            </a:tbl>
          </a:graphicData>
        </a:graphic>
      </p:graphicFrame>
    </p:spTree>
    <p:extLst>
      <p:ext uri="{BB962C8B-B14F-4D97-AF65-F5344CB8AC3E}">
        <p14:creationId xmlns:p14="http://schemas.microsoft.com/office/powerpoint/2010/main" val="1915092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C94503-C2D6-4388-8FDC-B1C8F42C69B8}"/>
              </a:ext>
            </a:extLst>
          </p:cNvPr>
          <p:cNvSpPr>
            <a:spLocks noGrp="1"/>
          </p:cNvSpPr>
          <p:nvPr>
            <p:ph type="title"/>
          </p:nvPr>
        </p:nvSpPr>
        <p:spPr>
          <a:xfrm>
            <a:off x="457200" y="0"/>
            <a:ext cx="11338560" cy="506627"/>
          </a:xfrm>
        </p:spPr>
        <p:txBody>
          <a:bodyPr>
            <a:normAutofit fontScale="90000"/>
          </a:bodyPr>
          <a:lstStyle/>
          <a:p>
            <a:r>
              <a:rPr lang="en-US" dirty="0"/>
              <a:t>PISA mathematics score by student groups – 64 education systems</a:t>
            </a:r>
          </a:p>
        </p:txBody>
      </p:sp>
      <p:sp>
        <p:nvSpPr>
          <p:cNvPr id="4" name="Slide Number Placeholder 3">
            <a:extLst>
              <a:ext uri="{FF2B5EF4-FFF2-40B4-BE49-F238E27FC236}">
                <a16:creationId xmlns:a16="http://schemas.microsoft.com/office/drawing/2014/main" id="{1ADCE1B6-D965-47FD-89E5-5D0B6BF8A174}"/>
              </a:ext>
            </a:extLst>
          </p:cNvPr>
          <p:cNvSpPr>
            <a:spLocks noGrp="1"/>
          </p:cNvSpPr>
          <p:nvPr>
            <p:ph type="sldNum" sz="quarter" idx="14"/>
          </p:nvPr>
        </p:nvSpPr>
        <p:spPr/>
        <p:txBody>
          <a:bodyPr/>
          <a:lstStyle/>
          <a:p>
            <a:fld id="{99A20822-4A49-4D36-86E3-300BA48D3F00}" type="slidenum">
              <a:rPr lang="en-US" smtClean="0"/>
              <a:pPr/>
              <a:t>33</a:t>
            </a:fld>
            <a:endParaRPr lang="en-US" dirty="0"/>
          </a:p>
        </p:txBody>
      </p:sp>
      <p:graphicFrame>
        <p:nvGraphicFramePr>
          <p:cNvPr id="2" name="Table 1">
            <a:extLst>
              <a:ext uri="{FF2B5EF4-FFF2-40B4-BE49-F238E27FC236}">
                <a16:creationId xmlns:a16="http://schemas.microsoft.com/office/drawing/2014/main" id="{762D1561-1D48-40ED-8C26-11D3A2D59C8F}"/>
              </a:ext>
            </a:extLst>
          </p:cNvPr>
          <p:cNvGraphicFramePr>
            <a:graphicFrameLocks noGrp="1"/>
          </p:cNvGraphicFramePr>
          <p:nvPr>
            <p:extLst>
              <p:ext uri="{D42A27DB-BD31-4B8C-83A1-F6EECF244321}">
                <p14:modId xmlns:p14="http://schemas.microsoft.com/office/powerpoint/2010/main" val="844946682"/>
              </p:ext>
            </p:extLst>
          </p:nvPr>
        </p:nvGraphicFramePr>
        <p:xfrm>
          <a:off x="457200" y="506627"/>
          <a:ext cx="11338559" cy="3848802"/>
        </p:xfrm>
        <a:graphic>
          <a:graphicData uri="http://schemas.openxmlformats.org/drawingml/2006/table">
            <a:tbl>
              <a:tblPr>
                <a:tableStyleId>{21E4AEA4-8DFA-4A89-87EB-49C32662AFE0}</a:tableStyleId>
              </a:tblPr>
              <a:tblGrid>
                <a:gridCol w="918954">
                  <a:extLst>
                    <a:ext uri="{9D8B030D-6E8A-4147-A177-3AD203B41FA5}">
                      <a16:colId xmlns:a16="http://schemas.microsoft.com/office/drawing/2014/main" val="794555533"/>
                    </a:ext>
                  </a:extLst>
                </a:gridCol>
                <a:gridCol w="962031">
                  <a:extLst>
                    <a:ext uri="{9D8B030D-6E8A-4147-A177-3AD203B41FA5}">
                      <a16:colId xmlns:a16="http://schemas.microsoft.com/office/drawing/2014/main" val="1127933902"/>
                    </a:ext>
                  </a:extLst>
                </a:gridCol>
                <a:gridCol w="962031">
                  <a:extLst>
                    <a:ext uri="{9D8B030D-6E8A-4147-A177-3AD203B41FA5}">
                      <a16:colId xmlns:a16="http://schemas.microsoft.com/office/drawing/2014/main" val="3481250834"/>
                    </a:ext>
                  </a:extLst>
                </a:gridCol>
                <a:gridCol w="962031">
                  <a:extLst>
                    <a:ext uri="{9D8B030D-6E8A-4147-A177-3AD203B41FA5}">
                      <a16:colId xmlns:a16="http://schemas.microsoft.com/office/drawing/2014/main" val="1940139825"/>
                    </a:ext>
                  </a:extLst>
                </a:gridCol>
                <a:gridCol w="962031">
                  <a:extLst>
                    <a:ext uri="{9D8B030D-6E8A-4147-A177-3AD203B41FA5}">
                      <a16:colId xmlns:a16="http://schemas.microsoft.com/office/drawing/2014/main" val="2054499389"/>
                    </a:ext>
                  </a:extLst>
                </a:gridCol>
                <a:gridCol w="880665">
                  <a:extLst>
                    <a:ext uri="{9D8B030D-6E8A-4147-A177-3AD203B41FA5}">
                      <a16:colId xmlns:a16="http://schemas.microsoft.com/office/drawing/2014/main" val="2669809494"/>
                    </a:ext>
                  </a:extLst>
                </a:gridCol>
                <a:gridCol w="918954">
                  <a:extLst>
                    <a:ext uri="{9D8B030D-6E8A-4147-A177-3AD203B41FA5}">
                      <a16:colId xmlns:a16="http://schemas.microsoft.com/office/drawing/2014/main" val="2196799058"/>
                    </a:ext>
                  </a:extLst>
                </a:gridCol>
                <a:gridCol w="918954">
                  <a:extLst>
                    <a:ext uri="{9D8B030D-6E8A-4147-A177-3AD203B41FA5}">
                      <a16:colId xmlns:a16="http://schemas.microsoft.com/office/drawing/2014/main" val="1228789342"/>
                    </a:ext>
                  </a:extLst>
                </a:gridCol>
                <a:gridCol w="918954">
                  <a:extLst>
                    <a:ext uri="{9D8B030D-6E8A-4147-A177-3AD203B41FA5}">
                      <a16:colId xmlns:a16="http://schemas.microsoft.com/office/drawing/2014/main" val="928701189"/>
                    </a:ext>
                  </a:extLst>
                </a:gridCol>
                <a:gridCol w="918954">
                  <a:extLst>
                    <a:ext uri="{9D8B030D-6E8A-4147-A177-3AD203B41FA5}">
                      <a16:colId xmlns:a16="http://schemas.microsoft.com/office/drawing/2014/main" val="2987784035"/>
                    </a:ext>
                  </a:extLst>
                </a:gridCol>
                <a:gridCol w="1076900">
                  <a:extLst>
                    <a:ext uri="{9D8B030D-6E8A-4147-A177-3AD203B41FA5}">
                      <a16:colId xmlns:a16="http://schemas.microsoft.com/office/drawing/2014/main" val="1676872342"/>
                    </a:ext>
                  </a:extLst>
                </a:gridCol>
                <a:gridCol w="938100">
                  <a:extLst>
                    <a:ext uri="{9D8B030D-6E8A-4147-A177-3AD203B41FA5}">
                      <a16:colId xmlns:a16="http://schemas.microsoft.com/office/drawing/2014/main" val="1630374176"/>
                    </a:ext>
                  </a:extLst>
                </a:gridCol>
              </a:tblGrid>
              <a:tr h="543020">
                <a:tc>
                  <a:txBody>
                    <a:bodyPr/>
                    <a:lstStyle/>
                    <a:p>
                      <a:pPr algn="l" fontAlgn="b"/>
                      <a:endParaRPr lang="en-US" sz="1050" b="0" i="0" u="none" strike="noStrike" dirty="0">
                        <a:effectLst/>
                        <a:latin typeface="Arial" panose="020B0604020202020204" pitchFamily="34" charset="0"/>
                      </a:endParaRPr>
                    </a:p>
                  </a:txBody>
                  <a:tcPr marL="8354" marR="8354" marT="8354" marB="0" anchor="b"/>
                </a:tc>
                <a:tc>
                  <a:txBody>
                    <a:bodyPr/>
                    <a:lstStyle/>
                    <a:p>
                      <a:pPr algn="l" fontAlgn="b"/>
                      <a:r>
                        <a:rPr lang="en-US" sz="1050" u="none" strike="noStrike" dirty="0">
                          <a:effectLst/>
                        </a:rPr>
                        <a:t>Low claimers</a:t>
                      </a:r>
                      <a:endParaRPr lang="en-US" sz="1050" b="0" i="0" u="none" strike="noStrike" dirty="0">
                        <a:effectLst/>
                        <a:latin typeface="Arial" panose="020B0604020202020204" pitchFamily="34" charset="0"/>
                      </a:endParaRPr>
                    </a:p>
                  </a:txBody>
                  <a:tcPr marL="8354" marR="8354" marT="8354" marB="0" anchor="b"/>
                </a:tc>
                <a:tc>
                  <a:txBody>
                    <a:bodyPr/>
                    <a:lstStyle/>
                    <a:p>
                      <a:pPr algn="l" fontAlgn="b"/>
                      <a:r>
                        <a:rPr lang="en-US" sz="1050" u="none" strike="noStrike" dirty="0">
                          <a:effectLst/>
                        </a:rPr>
                        <a:t>Irrational respondents</a:t>
                      </a:r>
                      <a:endParaRPr lang="en-US" sz="1050" b="0" i="0" u="none" strike="noStrike" dirty="0">
                        <a:effectLst/>
                        <a:latin typeface="Arial" panose="020B0604020202020204" pitchFamily="34" charset="0"/>
                      </a:endParaRPr>
                    </a:p>
                  </a:txBody>
                  <a:tcPr marL="8354" marR="8354" marT="8354" marB="0" anchor="b"/>
                </a:tc>
                <a:tc>
                  <a:txBody>
                    <a:bodyPr/>
                    <a:lstStyle/>
                    <a:p>
                      <a:pPr algn="l" fontAlgn="b"/>
                      <a:r>
                        <a:rPr lang="en-US" sz="1050" u="none" strike="noStrike" dirty="0">
                          <a:effectLst/>
                        </a:rPr>
                        <a:t>Ideal respondents</a:t>
                      </a:r>
                      <a:endParaRPr lang="en-US" sz="1050" b="0" i="0" u="none" strike="noStrike" dirty="0">
                        <a:effectLst/>
                        <a:latin typeface="Arial" panose="020B0604020202020204" pitchFamily="34" charset="0"/>
                      </a:endParaRPr>
                    </a:p>
                  </a:txBody>
                  <a:tcPr marL="8354" marR="8354" marT="8354" marB="0" anchor="b"/>
                </a:tc>
                <a:tc>
                  <a:txBody>
                    <a:bodyPr/>
                    <a:lstStyle/>
                    <a:p>
                      <a:pPr algn="l" fontAlgn="b"/>
                      <a:r>
                        <a:rPr lang="en-US" sz="1050" u="none" strike="noStrike" dirty="0">
                          <a:effectLst/>
                        </a:rPr>
                        <a:t>Over claimers</a:t>
                      </a:r>
                      <a:endParaRPr lang="en-US" sz="1050" b="0" i="0" u="none" strike="noStrike" dirty="0">
                        <a:effectLst/>
                        <a:latin typeface="Arial" panose="020B0604020202020204" pitchFamily="34" charset="0"/>
                      </a:endParaRPr>
                    </a:p>
                  </a:txBody>
                  <a:tcPr marL="8354" marR="8354" marT="8354" marB="0" anchor="b"/>
                </a:tc>
                <a:tc>
                  <a:txBody>
                    <a:bodyPr/>
                    <a:lstStyle/>
                    <a:p>
                      <a:pPr algn="l" fontAlgn="b"/>
                      <a:r>
                        <a:rPr lang="en-US" sz="1050" u="none" strike="noStrike">
                          <a:effectLst/>
                        </a:rPr>
                        <a:t>all</a:t>
                      </a:r>
                      <a:endParaRPr lang="en-US" sz="1050" b="0" i="0" u="none" strike="noStrike">
                        <a:effectLst/>
                        <a:latin typeface="Arial" panose="020B0604020202020204" pitchFamily="34" charset="0"/>
                      </a:endParaRPr>
                    </a:p>
                  </a:txBody>
                  <a:tcPr marL="8354" marR="8354" marT="8354" marB="0" anchor="b"/>
                </a:tc>
                <a:tc>
                  <a:txBody>
                    <a:bodyPr/>
                    <a:lstStyle/>
                    <a:p>
                      <a:pPr algn="l" fontAlgn="b"/>
                      <a:r>
                        <a:rPr lang="en-US" sz="1050" u="none" strike="noStrike">
                          <a:effectLst/>
                        </a:rPr>
                        <a:t>ComparedOCED</a:t>
                      </a:r>
                      <a:endParaRPr lang="en-US" sz="1050" b="0" i="0" u="none" strike="noStrike">
                        <a:effectLst/>
                        <a:latin typeface="Arial" panose="020B0604020202020204" pitchFamily="34" charset="0"/>
                      </a:endParaRPr>
                    </a:p>
                  </a:txBody>
                  <a:tcPr marL="8354" marR="8354" marT="8354" marB="0" anchor="b"/>
                </a:tc>
                <a:tc>
                  <a:txBody>
                    <a:bodyPr/>
                    <a:lstStyle/>
                    <a:p>
                      <a:pPr algn="l" fontAlgn="b"/>
                      <a:r>
                        <a:rPr lang="en-US" sz="1050" u="none" strike="noStrike">
                          <a:effectLst/>
                        </a:rPr>
                        <a:t>rank_all</a:t>
                      </a:r>
                      <a:endParaRPr lang="en-US" sz="1050" b="0" i="0" u="none" strike="noStrike">
                        <a:effectLst/>
                        <a:latin typeface="Arial" panose="020B0604020202020204" pitchFamily="34" charset="0"/>
                      </a:endParaRPr>
                    </a:p>
                  </a:txBody>
                  <a:tcPr marL="8354" marR="8354" marT="8354" marB="0" anchor="b"/>
                </a:tc>
                <a:tc>
                  <a:txBody>
                    <a:bodyPr/>
                    <a:lstStyle/>
                    <a:p>
                      <a:pPr algn="l" fontAlgn="b"/>
                      <a:r>
                        <a:rPr lang="en-US" sz="1050" u="none" strike="noStrike">
                          <a:effectLst/>
                        </a:rPr>
                        <a:t>rank_ideal</a:t>
                      </a:r>
                      <a:endParaRPr lang="en-US" sz="1050" b="0" i="0" u="none" strike="noStrike">
                        <a:effectLst/>
                        <a:latin typeface="Arial" panose="020B0604020202020204" pitchFamily="34" charset="0"/>
                      </a:endParaRPr>
                    </a:p>
                  </a:txBody>
                  <a:tcPr marL="8354" marR="8354" marT="8354" marB="0" anchor="b"/>
                </a:tc>
                <a:tc>
                  <a:txBody>
                    <a:bodyPr/>
                    <a:lstStyle/>
                    <a:p>
                      <a:pPr algn="l" fontAlgn="b"/>
                      <a:r>
                        <a:rPr lang="en-US" sz="1050" u="none" strike="noStrike">
                          <a:effectLst/>
                        </a:rPr>
                        <a:t>gap from all to ideal</a:t>
                      </a:r>
                      <a:endParaRPr lang="en-US" sz="1050" b="0" i="0" u="none" strike="noStrike">
                        <a:effectLst/>
                        <a:latin typeface="Arial" panose="020B0604020202020204" pitchFamily="34" charset="0"/>
                      </a:endParaRPr>
                    </a:p>
                  </a:txBody>
                  <a:tcPr marL="8354" marR="8354" marT="8354" marB="0" anchor="b"/>
                </a:tc>
                <a:tc>
                  <a:txBody>
                    <a:bodyPr/>
                    <a:lstStyle/>
                    <a:p>
                      <a:pPr algn="l" fontAlgn="b"/>
                      <a:r>
                        <a:rPr lang="en-US" sz="1050" u="none" strike="noStrike">
                          <a:effectLst/>
                        </a:rPr>
                        <a:t>Gap between ideal and over</a:t>
                      </a:r>
                      <a:endParaRPr lang="en-US" sz="1050" b="0" i="0" u="none" strike="noStrike">
                        <a:effectLst/>
                        <a:latin typeface="Arial" panose="020B0604020202020204" pitchFamily="34" charset="0"/>
                      </a:endParaRPr>
                    </a:p>
                  </a:txBody>
                  <a:tcPr marL="8354" marR="8354" marT="8354" marB="0" anchor="b"/>
                </a:tc>
                <a:tc>
                  <a:txBody>
                    <a:bodyPr/>
                    <a:lstStyle/>
                    <a:p>
                      <a:pPr algn="l" fontAlgn="b"/>
                      <a:r>
                        <a:rPr lang="en-US" sz="1050" u="none" strike="noStrike">
                          <a:effectLst/>
                        </a:rPr>
                        <a:t>gap p value</a:t>
                      </a:r>
                      <a:endParaRPr lang="en-US" sz="1050" b="0" i="0" u="none" strike="noStrike">
                        <a:effectLst/>
                        <a:latin typeface="Arial" panose="020B0604020202020204" pitchFamily="34" charset="0"/>
                      </a:endParaRPr>
                    </a:p>
                  </a:txBody>
                  <a:tcPr marL="8354" marR="8354" marT="8354" marB="0" anchor="b"/>
                </a:tc>
                <a:extLst>
                  <a:ext uri="{0D108BD9-81ED-4DB2-BD59-A6C34878D82A}">
                    <a16:rowId xmlns:a16="http://schemas.microsoft.com/office/drawing/2014/main" val="2719484531"/>
                  </a:ext>
                </a:extLst>
              </a:tr>
              <a:tr h="275687">
                <a:tc>
                  <a:txBody>
                    <a:bodyPr/>
                    <a:lstStyle/>
                    <a:p>
                      <a:pPr algn="l" fontAlgn="b"/>
                      <a:r>
                        <a:rPr lang="en-US" sz="1050" b="0" i="0" u="none" strike="noStrike" dirty="0">
                          <a:effectLst/>
                          <a:latin typeface="Arial" panose="020B0604020202020204" pitchFamily="34" charset="0"/>
                        </a:rPr>
                        <a:t>Colombia</a:t>
                      </a:r>
                    </a:p>
                  </a:txBody>
                  <a:tcPr marL="9525" marR="9525" marT="9525" marB="0" anchor="b"/>
                </a:tc>
                <a:tc>
                  <a:txBody>
                    <a:bodyPr/>
                    <a:lstStyle/>
                    <a:p>
                      <a:pPr algn="r" fontAlgn="b"/>
                      <a:r>
                        <a:rPr lang="en-US" sz="1050" b="0" i="0" u="none" strike="noStrike">
                          <a:effectLst/>
                          <a:latin typeface="Arial" panose="020B0604020202020204" pitchFamily="34" charset="0"/>
                        </a:rPr>
                        <a:t>344</a:t>
                      </a:r>
                    </a:p>
                  </a:txBody>
                  <a:tcPr marL="9525" marR="9525" marT="9525" marB="0" anchor="b"/>
                </a:tc>
                <a:tc>
                  <a:txBody>
                    <a:bodyPr/>
                    <a:lstStyle/>
                    <a:p>
                      <a:pPr algn="r" fontAlgn="b"/>
                      <a:r>
                        <a:rPr lang="en-US" sz="1050" b="0" i="0" u="none" strike="noStrike">
                          <a:effectLst/>
                          <a:latin typeface="Arial" panose="020B0604020202020204" pitchFamily="34" charset="0"/>
                        </a:rPr>
                        <a:t>328</a:t>
                      </a:r>
                    </a:p>
                  </a:txBody>
                  <a:tcPr marL="9525" marR="9525" marT="9525" marB="0" anchor="b"/>
                </a:tc>
                <a:tc>
                  <a:txBody>
                    <a:bodyPr/>
                    <a:lstStyle/>
                    <a:p>
                      <a:pPr algn="r" fontAlgn="b"/>
                      <a:r>
                        <a:rPr lang="en-US" sz="1050" b="0" i="0" u="none" strike="noStrike">
                          <a:effectLst/>
                          <a:latin typeface="Arial" panose="020B0604020202020204" pitchFamily="34" charset="0"/>
                        </a:rPr>
                        <a:t>484</a:t>
                      </a:r>
                    </a:p>
                  </a:txBody>
                  <a:tcPr marL="9525" marR="9525" marT="9525" marB="0" anchor="b"/>
                </a:tc>
                <a:tc>
                  <a:txBody>
                    <a:bodyPr/>
                    <a:lstStyle/>
                    <a:p>
                      <a:pPr algn="r" fontAlgn="b"/>
                      <a:r>
                        <a:rPr lang="en-US" sz="1050" b="0" i="0" u="none" strike="noStrike">
                          <a:effectLst/>
                          <a:latin typeface="Arial" panose="020B0604020202020204" pitchFamily="34" charset="0"/>
                        </a:rPr>
                        <a:t>406</a:t>
                      </a:r>
                    </a:p>
                  </a:txBody>
                  <a:tcPr marL="9525" marR="9525" marT="9525" marB="0" anchor="b"/>
                </a:tc>
                <a:tc>
                  <a:txBody>
                    <a:bodyPr/>
                    <a:lstStyle/>
                    <a:p>
                      <a:pPr algn="l" fontAlgn="b"/>
                      <a:r>
                        <a:rPr lang="en-US" sz="1050" b="0" i="0" u="none" strike="noStrike">
                          <a:effectLst/>
                          <a:latin typeface="Arial" panose="020B0604020202020204" pitchFamily="34" charset="0"/>
                        </a:rPr>
                        <a:t>376</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61</a:t>
                      </a:r>
                    </a:p>
                  </a:txBody>
                  <a:tcPr marL="9525" marR="9525" marT="9525" marB="0" anchor="b"/>
                </a:tc>
                <a:tc>
                  <a:txBody>
                    <a:bodyPr/>
                    <a:lstStyle/>
                    <a:p>
                      <a:pPr algn="r" fontAlgn="b"/>
                      <a:r>
                        <a:rPr lang="en-US" sz="1050" b="0" i="0" u="none" strike="noStrike">
                          <a:effectLst/>
                          <a:latin typeface="Arial" panose="020B0604020202020204" pitchFamily="34" charset="0"/>
                        </a:rPr>
                        <a:t>56</a:t>
                      </a:r>
                    </a:p>
                  </a:txBody>
                  <a:tcPr marL="9525" marR="9525" marT="9525" marB="0" anchor="b"/>
                </a:tc>
                <a:tc>
                  <a:txBody>
                    <a:bodyPr/>
                    <a:lstStyle/>
                    <a:p>
                      <a:pPr algn="r" fontAlgn="b"/>
                      <a:r>
                        <a:rPr lang="en-US" sz="1050" b="0" i="0" u="none" strike="noStrike">
                          <a:effectLst/>
                          <a:latin typeface="Arial" panose="020B0604020202020204" pitchFamily="34" charset="0"/>
                        </a:rPr>
                        <a:t>5</a:t>
                      </a:r>
                    </a:p>
                  </a:txBody>
                  <a:tcPr marL="9525" marR="9525" marT="9525" marB="0" anchor="b"/>
                </a:tc>
                <a:tc>
                  <a:txBody>
                    <a:bodyPr/>
                    <a:lstStyle/>
                    <a:p>
                      <a:pPr algn="r" fontAlgn="b"/>
                      <a:r>
                        <a:rPr lang="en-US" sz="1050" b="0" i="0" u="none" strike="noStrike">
                          <a:effectLst/>
                          <a:latin typeface="Arial" panose="020B0604020202020204" pitchFamily="34" charset="0"/>
                        </a:rPr>
                        <a:t>-78</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2924252319"/>
                  </a:ext>
                </a:extLst>
              </a:tr>
              <a:tr h="142021">
                <a:tc>
                  <a:txBody>
                    <a:bodyPr/>
                    <a:lstStyle/>
                    <a:p>
                      <a:pPr algn="l" fontAlgn="b"/>
                      <a:r>
                        <a:rPr lang="en-US" sz="1050" b="0" i="0" u="none" strike="noStrike">
                          <a:effectLst/>
                          <a:latin typeface="Arial" panose="020B0604020202020204" pitchFamily="34" charset="0"/>
                        </a:rPr>
                        <a:t>Germany</a:t>
                      </a:r>
                    </a:p>
                  </a:txBody>
                  <a:tcPr marL="9525" marR="9525" marT="9525" marB="0" anchor="b"/>
                </a:tc>
                <a:tc>
                  <a:txBody>
                    <a:bodyPr/>
                    <a:lstStyle/>
                    <a:p>
                      <a:pPr algn="r" fontAlgn="b"/>
                      <a:r>
                        <a:rPr lang="en-US" sz="1050" b="0" i="0" u="none" strike="noStrike">
                          <a:effectLst/>
                          <a:latin typeface="Arial" panose="020B0604020202020204" pitchFamily="34" charset="0"/>
                        </a:rPr>
                        <a:t>465</a:t>
                      </a:r>
                    </a:p>
                  </a:txBody>
                  <a:tcPr marL="9525" marR="9525" marT="9525" marB="0" anchor="b"/>
                </a:tc>
                <a:tc>
                  <a:txBody>
                    <a:bodyPr/>
                    <a:lstStyle/>
                    <a:p>
                      <a:pPr algn="r" fontAlgn="b"/>
                      <a:r>
                        <a:rPr lang="en-US" sz="1050" b="0" i="0" u="none" strike="noStrike">
                          <a:effectLst/>
                          <a:latin typeface="Arial" panose="020B0604020202020204" pitchFamily="34" charset="0"/>
                        </a:rPr>
                        <a:t>417</a:t>
                      </a:r>
                    </a:p>
                  </a:txBody>
                  <a:tcPr marL="9525" marR="9525" marT="9525" marB="0" anchor="b"/>
                </a:tc>
                <a:tc>
                  <a:txBody>
                    <a:bodyPr/>
                    <a:lstStyle/>
                    <a:p>
                      <a:pPr algn="r" fontAlgn="b"/>
                      <a:r>
                        <a:rPr lang="en-US" sz="1050" b="0" i="0" u="none" strike="noStrike">
                          <a:effectLst/>
                          <a:latin typeface="Arial" panose="020B0604020202020204" pitchFamily="34" charset="0"/>
                        </a:rPr>
                        <a:t>631</a:t>
                      </a:r>
                    </a:p>
                  </a:txBody>
                  <a:tcPr marL="9525" marR="9525" marT="9525" marB="0" anchor="b"/>
                </a:tc>
                <a:tc>
                  <a:txBody>
                    <a:bodyPr/>
                    <a:lstStyle/>
                    <a:p>
                      <a:pPr algn="r" fontAlgn="b"/>
                      <a:r>
                        <a:rPr lang="en-US" sz="1050" b="0" i="0" u="none" strike="noStrike">
                          <a:effectLst/>
                          <a:latin typeface="Arial" panose="020B0604020202020204" pitchFamily="34" charset="0"/>
                        </a:rPr>
                        <a:t>552</a:t>
                      </a:r>
                    </a:p>
                  </a:txBody>
                  <a:tcPr marL="9525" marR="9525" marT="9525" marB="0" anchor="b"/>
                </a:tc>
                <a:tc>
                  <a:txBody>
                    <a:bodyPr/>
                    <a:lstStyle/>
                    <a:p>
                      <a:pPr algn="l" fontAlgn="b"/>
                      <a:r>
                        <a:rPr lang="en-US" sz="1050" b="0" i="0" u="none" strike="noStrike">
                          <a:effectLst/>
                          <a:latin typeface="Arial" panose="020B0604020202020204" pitchFamily="34" charset="0"/>
                        </a:rPr>
                        <a:t>514</a:t>
                      </a:r>
                    </a:p>
                  </a:txBody>
                  <a:tcPr marL="9525" marR="9525" marT="9525" marB="0" anchor="b"/>
                </a:tc>
                <a:tc>
                  <a:txBody>
                    <a:bodyPr/>
                    <a:lstStyle/>
                    <a:p>
                      <a:pPr algn="l" fontAlgn="b"/>
                      <a:r>
                        <a:rPr lang="en-US" sz="1050" b="0" i="0" u="none" strike="noStrike">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a:effectLst/>
                          <a:latin typeface="Arial" panose="020B0604020202020204" pitchFamily="34" charset="0"/>
                        </a:rPr>
                        <a:t>16</a:t>
                      </a:r>
                    </a:p>
                  </a:txBody>
                  <a:tcPr marL="9525" marR="9525" marT="9525" marB="0" anchor="b"/>
                </a:tc>
                <a:tc>
                  <a:txBody>
                    <a:bodyPr/>
                    <a:lstStyle/>
                    <a:p>
                      <a:pPr algn="r" fontAlgn="b"/>
                      <a:r>
                        <a:rPr lang="en-US" sz="1050" b="0" i="0" u="none" strike="noStrike">
                          <a:effectLst/>
                          <a:latin typeface="Arial" panose="020B0604020202020204" pitchFamily="34" charset="0"/>
                        </a:rPr>
                        <a:t>10</a:t>
                      </a:r>
                    </a:p>
                  </a:txBody>
                  <a:tcPr marL="9525" marR="9525" marT="9525" marB="0" anchor="b"/>
                </a:tc>
                <a:tc>
                  <a:txBody>
                    <a:bodyPr/>
                    <a:lstStyle/>
                    <a:p>
                      <a:pPr algn="r" fontAlgn="b"/>
                      <a:r>
                        <a:rPr lang="en-US" sz="1050" b="0" i="0" u="none" strike="noStrike">
                          <a:effectLst/>
                          <a:latin typeface="Arial" panose="020B0604020202020204" pitchFamily="34" charset="0"/>
                        </a:rPr>
                        <a:t>6</a:t>
                      </a:r>
                    </a:p>
                  </a:txBody>
                  <a:tcPr marL="9525" marR="9525" marT="9525" marB="0" anchor="b"/>
                </a:tc>
                <a:tc>
                  <a:txBody>
                    <a:bodyPr/>
                    <a:lstStyle/>
                    <a:p>
                      <a:pPr algn="r" fontAlgn="b"/>
                      <a:r>
                        <a:rPr lang="en-US" sz="1050" b="0" i="0" u="none" strike="noStrike">
                          <a:effectLst/>
                          <a:latin typeface="Arial" panose="020B0604020202020204" pitchFamily="34" charset="0"/>
                        </a:rPr>
                        <a:t>-80</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2030439450"/>
                  </a:ext>
                </a:extLst>
              </a:tr>
              <a:tr h="142021">
                <a:tc>
                  <a:txBody>
                    <a:bodyPr/>
                    <a:lstStyle/>
                    <a:p>
                      <a:pPr algn="l" fontAlgn="b"/>
                      <a:r>
                        <a:rPr lang="en-US" sz="1050" b="0" i="0" u="none" strike="noStrike">
                          <a:effectLst/>
                          <a:latin typeface="Arial" panose="020B0604020202020204" pitchFamily="34" charset="0"/>
                        </a:rPr>
                        <a:t>Luxembourg</a:t>
                      </a:r>
                    </a:p>
                  </a:txBody>
                  <a:tcPr marL="9525" marR="9525" marT="9525" marB="0" anchor="b"/>
                </a:tc>
                <a:tc>
                  <a:txBody>
                    <a:bodyPr/>
                    <a:lstStyle/>
                    <a:p>
                      <a:pPr algn="r" fontAlgn="b"/>
                      <a:r>
                        <a:rPr lang="en-US" sz="1050" b="0" i="0" u="none" strike="noStrike">
                          <a:effectLst/>
                          <a:latin typeface="Arial" panose="020B0604020202020204" pitchFamily="34" charset="0"/>
                        </a:rPr>
                        <a:t>436</a:t>
                      </a:r>
                    </a:p>
                  </a:txBody>
                  <a:tcPr marL="9525" marR="9525" marT="9525" marB="0" anchor="b"/>
                </a:tc>
                <a:tc>
                  <a:txBody>
                    <a:bodyPr/>
                    <a:lstStyle/>
                    <a:p>
                      <a:pPr algn="r" fontAlgn="b"/>
                      <a:r>
                        <a:rPr lang="en-US" sz="1050" b="0" i="0" u="none" strike="noStrike">
                          <a:effectLst/>
                          <a:latin typeface="Arial" panose="020B0604020202020204" pitchFamily="34" charset="0"/>
                        </a:rPr>
                        <a:t>417</a:t>
                      </a:r>
                    </a:p>
                  </a:txBody>
                  <a:tcPr marL="9525" marR="9525" marT="9525" marB="0" anchor="b"/>
                </a:tc>
                <a:tc>
                  <a:txBody>
                    <a:bodyPr/>
                    <a:lstStyle/>
                    <a:p>
                      <a:pPr algn="r" fontAlgn="b"/>
                      <a:r>
                        <a:rPr lang="en-US" sz="1050" b="0" i="0" u="none" strike="noStrike">
                          <a:effectLst/>
                          <a:latin typeface="Arial" panose="020B0604020202020204" pitchFamily="34" charset="0"/>
                        </a:rPr>
                        <a:t>601</a:t>
                      </a:r>
                    </a:p>
                  </a:txBody>
                  <a:tcPr marL="9525" marR="9525" marT="9525" marB="0" anchor="b"/>
                </a:tc>
                <a:tc>
                  <a:txBody>
                    <a:bodyPr/>
                    <a:lstStyle/>
                    <a:p>
                      <a:pPr algn="r" fontAlgn="b"/>
                      <a:r>
                        <a:rPr lang="en-US" sz="1050" b="0" i="0" u="none" strike="noStrike">
                          <a:effectLst/>
                          <a:latin typeface="Arial" panose="020B0604020202020204" pitchFamily="34" charset="0"/>
                        </a:rPr>
                        <a:t>518</a:t>
                      </a:r>
                    </a:p>
                  </a:txBody>
                  <a:tcPr marL="9525" marR="9525" marT="9525" marB="0" anchor="b"/>
                </a:tc>
                <a:tc>
                  <a:txBody>
                    <a:bodyPr/>
                    <a:lstStyle/>
                    <a:p>
                      <a:pPr algn="l" fontAlgn="b"/>
                      <a:r>
                        <a:rPr lang="en-US" sz="1050" b="0" i="0" u="none" strike="noStrike">
                          <a:effectLst/>
                          <a:latin typeface="Arial" panose="020B0604020202020204" pitchFamily="34" charset="0"/>
                        </a:rPr>
                        <a:t>490</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29</a:t>
                      </a:r>
                    </a:p>
                  </a:txBody>
                  <a:tcPr marL="9525" marR="9525" marT="9525" marB="0" anchor="b"/>
                </a:tc>
                <a:tc>
                  <a:txBody>
                    <a:bodyPr/>
                    <a:lstStyle/>
                    <a:p>
                      <a:pPr algn="r" fontAlgn="b"/>
                      <a:r>
                        <a:rPr lang="en-US" sz="1050" b="0" i="0" u="none" strike="noStrike">
                          <a:effectLst/>
                          <a:latin typeface="Arial" panose="020B0604020202020204" pitchFamily="34" charset="0"/>
                        </a:rPr>
                        <a:t>23</a:t>
                      </a:r>
                    </a:p>
                  </a:txBody>
                  <a:tcPr marL="9525" marR="9525" marT="9525" marB="0" anchor="b"/>
                </a:tc>
                <a:tc>
                  <a:txBody>
                    <a:bodyPr/>
                    <a:lstStyle/>
                    <a:p>
                      <a:pPr algn="r" fontAlgn="b"/>
                      <a:r>
                        <a:rPr lang="en-US" sz="1050" b="0" i="0" u="none" strike="noStrike">
                          <a:effectLst/>
                          <a:latin typeface="Arial" panose="020B0604020202020204" pitchFamily="34" charset="0"/>
                        </a:rPr>
                        <a:t>6</a:t>
                      </a:r>
                    </a:p>
                  </a:txBody>
                  <a:tcPr marL="9525" marR="9525" marT="9525" marB="0" anchor="b"/>
                </a:tc>
                <a:tc>
                  <a:txBody>
                    <a:bodyPr/>
                    <a:lstStyle/>
                    <a:p>
                      <a:pPr algn="r" fontAlgn="b"/>
                      <a:r>
                        <a:rPr lang="en-US" sz="1050" b="0" i="0" u="none" strike="noStrike">
                          <a:effectLst/>
                          <a:latin typeface="Arial" panose="020B0604020202020204" pitchFamily="34" charset="0"/>
                        </a:rPr>
                        <a:t>-82</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537413510"/>
                  </a:ext>
                </a:extLst>
              </a:tr>
              <a:tr h="142021">
                <a:tc>
                  <a:txBody>
                    <a:bodyPr/>
                    <a:lstStyle/>
                    <a:p>
                      <a:pPr algn="l" fontAlgn="b"/>
                      <a:r>
                        <a:rPr lang="en-US" sz="1050" b="0" i="0" u="none" strike="noStrike">
                          <a:effectLst/>
                          <a:latin typeface="Arial" panose="020B0604020202020204" pitchFamily="34" charset="0"/>
                        </a:rPr>
                        <a:t>Peru</a:t>
                      </a:r>
                    </a:p>
                  </a:txBody>
                  <a:tcPr marL="9525" marR="9525" marT="9525" marB="0" anchor="b"/>
                </a:tc>
                <a:tc>
                  <a:txBody>
                    <a:bodyPr/>
                    <a:lstStyle/>
                    <a:p>
                      <a:pPr algn="r" fontAlgn="b"/>
                      <a:r>
                        <a:rPr lang="en-US" sz="1050" b="0" i="0" u="none" strike="noStrike">
                          <a:effectLst/>
                          <a:latin typeface="Arial" panose="020B0604020202020204" pitchFamily="34" charset="0"/>
                        </a:rPr>
                        <a:t>321</a:t>
                      </a:r>
                    </a:p>
                  </a:txBody>
                  <a:tcPr marL="9525" marR="9525" marT="9525" marB="0" anchor="b"/>
                </a:tc>
                <a:tc>
                  <a:txBody>
                    <a:bodyPr/>
                    <a:lstStyle/>
                    <a:p>
                      <a:pPr algn="r" fontAlgn="b"/>
                      <a:r>
                        <a:rPr lang="en-US" sz="1050" b="0" i="0" u="none" strike="noStrike">
                          <a:effectLst/>
                          <a:latin typeface="Arial" panose="020B0604020202020204" pitchFamily="34" charset="0"/>
                        </a:rPr>
                        <a:t>304</a:t>
                      </a:r>
                    </a:p>
                  </a:txBody>
                  <a:tcPr marL="9525" marR="9525" marT="9525" marB="0" anchor="b"/>
                </a:tc>
                <a:tc>
                  <a:txBody>
                    <a:bodyPr/>
                    <a:lstStyle/>
                    <a:p>
                      <a:pPr algn="r" fontAlgn="b"/>
                      <a:r>
                        <a:rPr lang="en-US" sz="1050" b="0" i="0" u="none" strike="noStrike" dirty="0">
                          <a:effectLst/>
                          <a:latin typeface="Arial" panose="020B0604020202020204" pitchFamily="34" charset="0"/>
                        </a:rPr>
                        <a:t>479</a:t>
                      </a:r>
                    </a:p>
                  </a:txBody>
                  <a:tcPr marL="9525" marR="9525" marT="9525" marB="0" anchor="b"/>
                </a:tc>
                <a:tc>
                  <a:txBody>
                    <a:bodyPr/>
                    <a:lstStyle/>
                    <a:p>
                      <a:pPr algn="r" fontAlgn="b"/>
                      <a:r>
                        <a:rPr lang="en-US" sz="1050" b="0" i="0" u="none" strike="noStrike">
                          <a:effectLst/>
                          <a:latin typeface="Arial" panose="020B0604020202020204" pitchFamily="34" charset="0"/>
                        </a:rPr>
                        <a:t>407</a:t>
                      </a:r>
                    </a:p>
                  </a:txBody>
                  <a:tcPr marL="9525" marR="9525" marT="9525" marB="0" anchor="b"/>
                </a:tc>
                <a:tc>
                  <a:txBody>
                    <a:bodyPr/>
                    <a:lstStyle/>
                    <a:p>
                      <a:pPr algn="l" fontAlgn="b"/>
                      <a:r>
                        <a:rPr lang="en-US" sz="1050" b="0" i="0" u="none" strike="noStrike">
                          <a:effectLst/>
                          <a:latin typeface="Arial" panose="020B0604020202020204" pitchFamily="34" charset="0"/>
                        </a:rPr>
                        <a:t>368</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64</a:t>
                      </a:r>
                    </a:p>
                  </a:txBody>
                  <a:tcPr marL="9525" marR="9525" marT="9525" marB="0" anchor="b"/>
                </a:tc>
                <a:tc>
                  <a:txBody>
                    <a:bodyPr/>
                    <a:lstStyle/>
                    <a:p>
                      <a:pPr algn="r" fontAlgn="b"/>
                      <a:r>
                        <a:rPr lang="en-US" sz="1050" b="0" i="0" u="none" strike="noStrike">
                          <a:effectLst/>
                          <a:latin typeface="Arial" panose="020B0604020202020204" pitchFamily="34" charset="0"/>
                        </a:rPr>
                        <a:t>58</a:t>
                      </a:r>
                    </a:p>
                  </a:txBody>
                  <a:tcPr marL="9525" marR="9525" marT="9525" marB="0" anchor="b"/>
                </a:tc>
                <a:tc>
                  <a:txBody>
                    <a:bodyPr/>
                    <a:lstStyle/>
                    <a:p>
                      <a:pPr algn="r" fontAlgn="b"/>
                      <a:r>
                        <a:rPr lang="en-US" sz="1050" b="0" i="0" u="none" strike="noStrike">
                          <a:effectLst/>
                          <a:latin typeface="Arial" panose="020B0604020202020204" pitchFamily="34" charset="0"/>
                        </a:rPr>
                        <a:t>6</a:t>
                      </a:r>
                    </a:p>
                  </a:txBody>
                  <a:tcPr marL="9525" marR="9525" marT="9525" marB="0" anchor="b"/>
                </a:tc>
                <a:tc>
                  <a:txBody>
                    <a:bodyPr/>
                    <a:lstStyle/>
                    <a:p>
                      <a:pPr algn="r" fontAlgn="b"/>
                      <a:r>
                        <a:rPr lang="en-US" sz="1050" b="0" i="0" u="none" strike="noStrike">
                          <a:effectLst/>
                          <a:latin typeface="Arial" panose="020B0604020202020204" pitchFamily="34" charset="0"/>
                        </a:rPr>
                        <a:t>-72</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2131501509"/>
                  </a:ext>
                </a:extLst>
              </a:tr>
              <a:tr h="142021">
                <a:tc>
                  <a:txBody>
                    <a:bodyPr/>
                    <a:lstStyle/>
                    <a:p>
                      <a:pPr algn="l" fontAlgn="b"/>
                      <a:r>
                        <a:rPr lang="en-US" sz="1050" b="0" i="0" u="none" strike="noStrike">
                          <a:effectLst/>
                          <a:latin typeface="Arial" panose="020B0604020202020204" pitchFamily="34" charset="0"/>
                        </a:rPr>
                        <a:t>Australia</a:t>
                      </a:r>
                    </a:p>
                  </a:txBody>
                  <a:tcPr marL="9525" marR="9525" marT="9525" marB="0" anchor="b"/>
                </a:tc>
                <a:tc>
                  <a:txBody>
                    <a:bodyPr/>
                    <a:lstStyle/>
                    <a:p>
                      <a:pPr algn="r" fontAlgn="b"/>
                      <a:r>
                        <a:rPr lang="en-US" sz="1050" b="0" i="0" u="none" strike="noStrike">
                          <a:effectLst/>
                          <a:latin typeface="Arial" panose="020B0604020202020204" pitchFamily="34" charset="0"/>
                        </a:rPr>
                        <a:t>440</a:t>
                      </a:r>
                    </a:p>
                  </a:txBody>
                  <a:tcPr marL="9525" marR="9525" marT="9525" marB="0" anchor="b"/>
                </a:tc>
                <a:tc>
                  <a:txBody>
                    <a:bodyPr/>
                    <a:lstStyle/>
                    <a:p>
                      <a:pPr algn="r" fontAlgn="b"/>
                      <a:r>
                        <a:rPr lang="en-US" sz="1050" b="0" i="0" u="none" strike="noStrike">
                          <a:effectLst/>
                          <a:latin typeface="Arial" panose="020B0604020202020204" pitchFamily="34" charset="0"/>
                        </a:rPr>
                        <a:t>417</a:t>
                      </a:r>
                    </a:p>
                  </a:txBody>
                  <a:tcPr marL="9525" marR="9525" marT="9525" marB="0" anchor="b"/>
                </a:tc>
                <a:tc>
                  <a:txBody>
                    <a:bodyPr/>
                    <a:lstStyle/>
                    <a:p>
                      <a:pPr algn="r" fontAlgn="b"/>
                      <a:r>
                        <a:rPr lang="en-US" sz="1050" b="0" i="0" u="none" strike="noStrike">
                          <a:effectLst/>
                          <a:latin typeface="Arial" panose="020B0604020202020204" pitchFamily="34" charset="0"/>
                        </a:rPr>
                        <a:t>630</a:t>
                      </a:r>
                    </a:p>
                  </a:txBody>
                  <a:tcPr marL="9525" marR="9525" marT="9525" marB="0" anchor="b"/>
                </a:tc>
                <a:tc>
                  <a:txBody>
                    <a:bodyPr/>
                    <a:lstStyle/>
                    <a:p>
                      <a:pPr algn="r" fontAlgn="b"/>
                      <a:r>
                        <a:rPr lang="en-US" sz="1050" b="0" i="0" u="none" strike="noStrike">
                          <a:effectLst/>
                          <a:latin typeface="Arial" panose="020B0604020202020204" pitchFamily="34" charset="0"/>
                        </a:rPr>
                        <a:t>557</a:t>
                      </a:r>
                    </a:p>
                  </a:txBody>
                  <a:tcPr marL="9525" marR="9525" marT="9525" marB="0" anchor="b"/>
                </a:tc>
                <a:tc>
                  <a:txBody>
                    <a:bodyPr/>
                    <a:lstStyle/>
                    <a:p>
                      <a:pPr algn="l" fontAlgn="b"/>
                      <a:r>
                        <a:rPr lang="en-US" sz="1050" b="0" i="0" u="none" strike="noStrike">
                          <a:effectLst/>
                          <a:latin typeface="Arial" panose="020B0604020202020204" pitchFamily="34" charset="0"/>
                        </a:rPr>
                        <a:t>504</a:t>
                      </a:r>
                    </a:p>
                  </a:txBody>
                  <a:tcPr marL="9525" marR="9525" marT="9525" marB="0" anchor="b"/>
                </a:tc>
                <a:tc>
                  <a:txBody>
                    <a:bodyPr/>
                    <a:lstStyle/>
                    <a:p>
                      <a:pPr algn="l" fontAlgn="b"/>
                      <a:r>
                        <a:rPr lang="en-US" sz="1050" b="0" i="0" u="none" strike="noStrike">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a:effectLst/>
                          <a:latin typeface="Arial" panose="020B0604020202020204" pitchFamily="34" charset="0"/>
                        </a:rPr>
                        <a:t>19</a:t>
                      </a:r>
                    </a:p>
                  </a:txBody>
                  <a:tcPr marL="9525" marR="9525" marT="9525" marB="0" anchor="b"/>
                </a:tc>
                <a:tc>
                  <a:txBody>
                    <a:bodyPr/>
                    <a:lstStyle/>
                    <a:p>
                      <a:pPr algn="r" fontAlgn="b"/>
                      <a:r>
                        <a:rPr lang="en-US" sz="1050" b="0" i="0" u="none" strike="noStrike">
                          <a:effectLst/>
                          <a:latin typeface="Arial" panose="020B0604020202020204" pitchFamily="34" charset="0"/>
                        </a:rPr>
                        <a:t>11</a:t>
                      </a:r>
                    </a:p>
                  </a:txBody>
                  <a:tcPr marL="9525" marR="9525" marT="9525" marB="0" anchor="b"/>
                </a:tc>
                <a:tc>
                  <a:txBody>
                    <a:bodyPr/>
                    <a:lstStyle/>
                    <a:p>
                      <a:pPr algn="r" fontAlgn="b"/>
                      <a:r>
                        <a:rPr lang="en-US" sz="1050" b="0" i="0" u="none" strike="noStrike">
                          <a:effectLst/>
                          <a:latin typeface="Arial" panose="020B0604020202020204" pitchFamily="34" charset="0"/>
                        </a:rPr>
                        <a:t>8</a:t>
                      </a:r>
                    </a:p>
                  </a:txBody>
                  <a:tcPr marL="9525" marR="9525" marT="9525" marB="0" anchor="b"/>
                </a:tc>
                <a:tc>
                  <a:txBody>
                    <a:bodyPr/>
                    <a:lstStyle/>
                    <a:p>
                      <a:pPr algn="r" fontAlgn="b"/>
                      <a:r>
                        <a:rPr lang="en-US" sz="1050" b="0" i="0" u="none" strike="noStrike">
                          <a:effectLst/>
                          <a:latin typeface="Arial" panose="020B0604020202020204" pitchFamily="34" charset="0"/>
                        </a:rPr>
                        <a:t>-72</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699885305"/>
                  </a:ext>
                </a:extLst>
              </a:tr>
              <a:tr h="142021">
                <a:tc>
                  <a:txBody>
                    <a:bodyPr/>
                    <a:lstStyle/>
                    <a:p>
                      <a:pPr algn="l" fontAlgn="b"/>
                      <a:r>
                        <a:rPr lang="en-US" sz="1050" b="0" i="0" u="none" strike="noStrike">
                          <a:effectLst/>
                          <a:latin typeface="Arial" panose="020B0604020202020204" pitchFamily="34" charset="0"/>
                        </a:rPr>
                        <a:t>France</a:t>
                      </a:r>
                    </a:p>
                  </a:txBody>
                  <a:tcPr marL="9525" marR="9525" marT="9525" marB="0" anchor="b"/>
                </a:tc>
                <a:tc>
                  <a:txBody>
                    <a:bodyPr/>
                    <a:lstStyle/>
                    <a:p>
                      <a:pPr algn="r" fontAlgn="b"/>
                      <a:r>
                        <a:rPr lang="en-US" sz="1050" b="0" i="0" u="none" strike="noStrike">
                          <a:effectLst/>
                          <a:latin typeface="Arial" panose="020B0604020202020204" pitchFamily="34" charset="0"/>
                        </a:rPr>
                        <a:t>442</a:t>
                      </a:r>
                    </a:p>
                  </a:txBody>
                  <a:tcPr marL="9525" marR="9525" marT="9525" marB="0" anchor="b"/>
                </a:tc>
                <a:tc>
                  <a:txBody>
                    <a:bodyPr/>
                    <a:lstStyle/>
                    <a:p>
                      <a:pPr algn="r" fontAlgn="b"/>
                      <a:r>
                        <a:rPr lang="en-US" sz="1050" b="0" i="0" u="none" strike="noStrike">
                          <a:effectLst/>
                          <a:latin typeface="Arial" panose="020B0604020202020204" pitchFamily="34" charset="0"/>
                        </a:rPr>
                        <a:t>395</a:t>
                      </a:r>
                    </a:p>
                  </a:txBody>
                  <a:tcPr marL="9525" marR="9525" marT="9525" marB="0" anchor="b"/>
                </a:tc>
                <a:tc>
                  <a:txBody>
                    <a:bodyPr/>
                    <a:lstStyle/>
                    <a:p>
                      <a:pPr algn="r" fontAlgn="b"/>
                      <a:r>
                        <a:rPr lang="en-US" sz="1050" b="0" i="0" u="none" strike="noStrike">
                          <a:effectLst/>
                          <a:latin typeface="Arial" panose="020B0604020202020204" pitchFamily="34" charset="0"/>
                        </a:rPr>
                        <a:t>608</a:t>
                      </a:r>
                    </a:p>
                  </a:txBody>
                  <a:tcPr marL="9525" marR="9525" marT="9525" marB="0" anchor="b"/>
                </a:tc>
                <a:tc>
                  <a:txBody>
                    <a:bodyPr/>
                    <a:lstStyle/>
                    <a:p>
                      <a:pPr algn="r" fontAlgn="b"/>
                      <a:r>
                        <a:rPr lang="en-US" sz="1050" b="0" i="0" u="none" strike="noStrike">
                          <a:effectLst/>
                          <a:latin typeface="Arial" panose="020B0604020202020204" pitchFamily="34" charset="0"/>
                        </a:rPr>
                        <a:t>515</a:t>
                      </a:r>
                    </a:p>
                  </a:txBody>
                  <a:tcPr marL="9525" marR="9525" marT="9525" marB="0" anchor="b"/>
                </a:tc>
                <a:tc>
                  <a:txBody>
                    <a:bodyPr/>
                    <a:lstStyle/>
                    <a:p>
                      <a:pPr algn="l" fontAlgn="b"/>
                      <a:r>
                        <a:rPr lang="en-US" sz="1050" b="0" i="0" u="none" strike="noStrike">
                          <a:effectLst/>
                          <a:latin typeface="Arial" panose="020B0604020202020204" pitchFamily="34" charset="0"/>
                        </a:rPr>
                        <a:t>495</a:t>
                      </a:r>
                    </a:p>
                  </a:txBody>
                  <a:tcPr marL="9525" marR="9525" marT="9525" marB="0" anchor="b"/>
                </a:tc>
                <a:tc>
                  <a:txBody>
                    <a:bodyPr/>
                    <a:lstStyle/>
                    <a:p>
                      <a:pPr algn="l" fontAlgn="b"/>
                      <a:r>
                        <a:rPr lang="en-US" sz="1050" b="0" i="0" u="none" strike="noStrike">
                          <a:effectLst/>
                          <a:latin typeface="Arial" panose="020B0604020202020204" pitchFamily="34" charset="0"/>
                        </a:rPr>
                        <a:t>Same</a:t>
                      </a:r>
                    </a:p>
                  </a:txBody>
                  <a:tcPr marL="9525" marR="9525" marT="9525" marB="0" anchor="b"/>
                </a:tc>
                <a:tc>
                  <a:txBody>
                    <a:bodyPr/>
                    <a:lstStyle/>
                    <a:p>
                      <a:pPr algn="r" fontAlgn="b"/>
                      <a:r>
                        <a:rPr lang="en-US" sz="1050" b="0" i="0" u="none" strike="noStrike">
                          <a:effectLst/>
                          <a:latin typeface="Arial" panose="020B0604020202020204" pitchFamily="34" charset="0"/>
                        </a:rPr>
                        <a:t>25</a:t>
                      </a:r>
                    </a:p>
                  </a:txBody>
                  <a:tcPr marL="9525" marR="9525" marT="9525" marB="0" anchor="b"/>
                </a:tc>
                <a:tc>
                  <a:txBody>
                    <a:bodyPr/>
                    <a:lstStyle/>
                    <a:p>
                      <a:pPr algn="r" fontAlgn="b"/>
                      <a:r>
                        <a:rPr lang="en-US" sz="1050" b="0" i="0" u="none" strike="noStrike">
                          <a:effectLst/>
                          <a:latin typeface="Arial" panose="020B0604020202020204" pitchFamily="34" charset="0"/>
                        </a:rPr>
                        <a:t>17</a:t>
                      </a:r>
                    </a:p>
                  </a:txBody>
                  <a:tcPr marL="9525" marR="9525" marT="9525" marB="0" anchor="b"/>
                </a:tc>
                <a:tc>
                  <a:txBody>
                    <a:bodyPr/>
                    <a:lstStyle/>
                    <a:p>
                      <a:pPr algn="r" fontAlgn="b"/>
                      <a:r>
                        <a:rPr lang="en-US" sz="1050" b="0" i="0" u="none" strike="noStrike">
                          <a:effectLst/>
                          <a:latin typeface="Arial" panose="020B0604020202020204" pitchFamily="34" charset="0"/>
                        </a:rPr>
                        <a:t>8</a:t>
                      </a:r>
                    </a:p>
                  </a:txBody>
                  <a:tcPr marL="9525" marR="9525" marT="9525" marB="0" anchor="b"/>
                </a:tc>
                <a:tc>
                  <a:txBody>
                    <a:bodyPr/>
                    <a:lstStyle/>
                    <a:p>
                      <a:pPr algn="r" fontAlgn="b"/>
                      <a:r>
                        <a:rPr lang="en-US" sz="1050" b="0" i="0" u="none" strike="noStrike">
                          <a:effectLst/>
                          <a:latin typeface="Arial" panose="020B0604020202020204" pitchFamily="34" charset="0"/>
                        </a:rPr>
                        <a:t>-94</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91016079"/>
                  </a:ext>
                </a:extLst>
              </a:tr>
              <a:tr h="142021">
                <a:tc>
                  <a:txBody>
                    <a:bodyPr/>
                    <a:lstStyle/>
                    <a:p>
                      <a:pPr algn="l" fontAlgn="b"/>
                      <a:r>
                        <a:rPr lang="en-US" sz="1050" b="0" i="0" u="none" strike="noStrike">
                          <a:effectLst/>
                          <a:latin typeface="Arial" panose="020B0604020202020204" pitchFamily="34" charset="0"/>
                        </a:rPr>
                        <a:t>Slovak Republic</a:t>
                      </a:r>
                    </a:p>
                  </a:txBody>
                  <a:tcPr marL="9525" marR="9525" marT="9525" marB="0" anchor="b"/>
                </a:tc>
                <a:tc>
                  <a:txBody>
                    <a:bodyPr/>
                    <a:lstStyle/>
                    <a:p>
                      <a:pPr algn="r" fontAlgn="b"/>
                      <a:r>
                        <a:rPr lang="en-US" sz="1050" b="0" i="0" u="none" strike="noStrike">
                          <a:effectLst/>
                          <a:latin typeface="Arial" panose="020B0604020202020204" pitchFamily="34" charset="0"/>
                        </a:rPr>
                        <a:t>420</a:t>
                      </a:r>
                    </a:p>
                  </a:txBody>
                  <a:tcPr marL="9525" marR="9525" marT="9525" marB="0" anchor="b"/>
                </a:tc>
                <a:tc>
                  <a:txBody>
                    <a:bodyPr/>
                    <a:lstStyle/>
                    <a:p>
                      <a:pPr algn="r" fontAlgn="b"/>
                      <a:r>
                        <a:rPr lang="en-US" sz="1050" b="0" i="0" u="none" strike="noStrike">
                          <a:effectLst/>
                          <a:latin typeface="Arial" panose="020B0604020202020204" pitchFamily="34" charset="0"/>
                        </a:rPr>
                        <a:t>368</a:t>
                      </a:r>
                    </a:p>
                  </a:txBody>
                  <a:tcPr marL="9525" marR="9525" marT="9525" marB="0" anchor="b"/>
                </a:tc>
                <a:tc>
                  <a:txBody>
                    <a:bodyPr/>
                    <a:lstStyle/>
                    <a:p>
                      <a:pPr algn="r" fontAlgn="b"/>
                      <a:r>
                        <a:rPr lang="en-US" sz="1050" b="0" i="0" u="none" strike="noStrike">
                          <a:effectLst/>
                          <a:latin typeface="Arial" panose="020B0604020202020204" pitchFamily="34" charset="0"/>
                        </a:rPr>
                        <a:t>590</a:t>
                      </a:r>
                    </a:p>
                  </a:txBody>
                  <a:tcPr marL="9525" marR="9525" marT="9525" marB="0" anchor="b"/>
                </a:tc>
                <a:tc>
                  <a:txBody>
                    <a:bodyPr/>
                    <a:lstStyle/>
                    <a:p>
                      <a:pPr algn="r" fontAlgn="b"/>
                      <a:r>
                        <a:rPr lang="en-US" sz="1050" b="0" i="0" u="none" strike="noStrike">
                          <a:effectLst/>
                          <a:latin typeface="Arial" panose="020B0604020202020204" pitchFamily="34" charset="0"/>
                        </a:rPr>
                        <a:t>525</a:t>
                      </a:r>
                    </a:p>
                  </a:txBody>
                  <a:tcPr marL="9525" marR="9525" marT="9525" marB="0" anchor="b"/>
                </a:tc>
                <a:tc>
                  <a:txBody>
                    <a:bodyPr/>
                    <a:lstStyle/>
                    <a:p>
                      <a:pPr algn="l" fontAlgn="b"/>
                      <a:r>
                        <a:rPr lang="en-US" sz="1050" b="0" i="0" u="none" strike="noStrike">
                          <a:effectLst/>
                          <a:latin typeface="Arial" panose="020B0604020202020204" pitchFamily="34" charset="0"/>
                        </a:rPr>
                        <a:t>482</a:t>
                      </a:r>
                    </a:p>
                  </a:txBody>
                  <a:tcPr marL="9525" marR="9525" marT="9525" marB="0" anchor="b"/>
                </a:tc>
                <a:tc>
                  <a:txBody>
                    <a:bodyPr/>
                    <a:lstStyle/>
                    <a:p>
                      <a:pPr algn="l" fontAlgn="b"/>
                      <a:r>
                        <a:rPr lang="en-US" sz="1050" b="0" i="0" u="none" strike="noStrike" dirty="0">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35</a:t>
                      </a:r>
                    </a:p>
                  </a:txBody>
                  <a:tcPr marL="9525" marR="9525" marT="9525" marB="0" anchor="b"/>
                </a:tc>
                <a:tc>
                  <a:txBody>
                    <a:bodyPr/>
                    <a:lstStyle/>
                    <a:p>
                      <a:pPr algn="r" fontAlgn="b"/>
                      <a:r>
                        <a:rPr lang="en-US" sz="1050" b="0" i="0" u="none" strike="noStrike">
                          <a:effectLst/>
                          <a:latin typeface="Arial" panose="020B0604020202020204" pitchFamily="34" charset="0"/>
                        </a:rPr>
                        <a:t>26</a:t>
                      </a:r>
                    </a:p>
                  </a:txBody>
                  <a:tcPr marL="9525" marR="9525" marT="9525" marB="0" anchor="b"/>
                </a:tc>
                <a:tc>
                  <a:txBody>
                    <a:bodyPr/>
                    <a:lstStyle/>
                    <a:p>
                      <a:pPr algn="r" fontAlgn="b"/>
                      <a:r>
                        <a:rPr lang="en-US" sz="1050" b="0" i="0" u="none" strike="noStrike">
                          <a:effectLst/>
                          <a:latin typeface="Arial" panose="020B0604020202020204" pitchFamily="34" charset="0"/>
                        </a:rPr>
                        <a:t>9</a:t>
                      </a:r>
                    </a:p>
                  </a:txBody>
                  <a:tcPr marL="9525" marR="9525" marT="9525" marB="0" anchor="b"/>
                </a:tc>
                <a:tc>
                  <a:txBody>
                    <a:bodyPr/>
                    <a:lstStyle/>
                    <a:p>
                      <a:pPr algn="r" fontAlgn="b"/>
                      <a:r>
                        <a:rPr lang="en-US" sz="1050" b="0" i="0" u="none" strike="noStrike">
                          <a:effectLst/>
                          <a:latin typeface="Arial" panose="020B0604020202020204" pitchFamily="34" charset="0"/>
                        </a:rPr>
                        <a:t>-66</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2951970012"/>
                  </a:ext>
                </a:extLst>
              </a:tr>
              <a:tr h="142021">
                <a:tc>
                  <a:txBody>
                    <a:bodyPr/>
                    <a:lstStyle/>
                    <a:p>
                      <a:pPr algn="l" fontAlgn="b"/>
                      <a:r>
                        <a:rPr lang="en-US" sz="1050" b="0" i="0" u="none" strike="noStrike">
                          <a:effectLst/>
                          <a:latin typeface="Arial" panose="020B0604020202020204" pitchFamily="34" charset="0"/>
                        </a:rPr>
                        <a:t>Croatia</a:t>
                      </a:r>
                    </a:p>
                  </a:txBody>
                  <a:tcPr marL="9525" marR="9525" marT="9525" marB="0" anchor="b"/>
                </a:tc>
                <a:tc>
                  <a:txBody>
                    <a:bodyPr/>
                    <a:lstStyle/>
                    <a:p>
                      <a:pPr algn="r" fontAlgn="b"/>
                      <a:r>
                        <a:rPr lang="en-US" sz="1050" b="0" i="0" u="none" strike="noStrike">
                          <a:effectLst/>
                          <a:latin typeface="Arial" panose="020B0604020202020204" pitchFamily="34" charset="0"/>
                        </a:rPr>
                        <a:t>424</a:t>
                      </a:r>
                    </a:p>
                  </a:txBody>
                  <a:tcPr marL="9525" marR="9525" marT="9525" marB="0" anchor="b"/>
                </a:tc>
                <a:tc>
                  <a:txBody>
                    <a:bodyPr/>
                    <a:lstStyle/>
                    <a:p>
                      <a:pPr algn="r" fontAlgn="b"/>
                      <a:r>
                        <a:rPr lang="en-US" sz="1050" b="0" i="0" u="none" strike="noStrike">
                          <a:effectLst/>
                          <a:latin typeface="Arial" panose="020B0604020202020204" pitchFamily="34" charset="0"/>
                        </a:rPr>
                        <a:t>394</a:t>
                      </a:r>
                    </a:p>
                  </a:txBody>
                  <a:tcPr marL="9525" marR="9525" marT="9525" marB="0" anchor="b"/>
                </a:tc>
                <a:tc>
                  <a:txBody>
                    <a:bodyPr/>
                    <a:lstStyle/>
                    <a:p>
                      <a:pPr algn="r" fontAlgn="b"/>
                      <a:r>
                        <a:rPr lang="en-US" sz="1050" b="0" i="0" u="none" strike="noStrike">
                          <a:effectLst/>
                          <a:latin typeface="Arial" panose="020B0604020202020204" pitchFamily="34" charset="0"/>
                        </a:rPr>
                        <a:t>577</a:t>
                      </a:r>
                    </a:p>
                  </a:txBody>
                  <a:tcPr marL="9525" marR="9525" marT="9525" marB="0" anchor="b"/>
                </a:tc>
                <a:tc>
                  <a:txBody>
                    <a:bodyPr/>
                    <a:lstStyle/>
                    <a:p>
                      <a:pPr algn="r" fontAlgn="b"/>
                      <a:r>
                        <a:rPr lang="en-US" sz="1050" b="0" i="0" u="none" strike="noStrike">
                          <a:effectLst/>
                          <a:latin typeface="Arial" panose="020B0604020202020204" pitchFamily="34" charset="0"/>
                        </a:rPr>
                        <a:t>495</a:t>
                      </a:r>
                    </a:p>
                  </a:txBody>
                  <a:tcPr marL="9525" marR="9525" marT="9525" marB="0" anchor="b"/>
                </a:tc>
                <a:tc>
                  <a:txBody>
                    <a:bodyPr/>
                    <a:lstStyle/>
                    <a:p>
                      <a:pPr algn="l" fontAlgn="b"/>
                      <a:r>
                        <a:rPr lang="en-US" sz="1050" b="0" i="0" u="none" strike="noStrike">
                          <a:effectLst/>
                          <a:latin typeface="Arial" panose="020B0604020202020204" pitchFamily="34" charset="0"/>
                        </a:rPr>
                        <a:t>471</a:t>
                      </a:r>
                    </a:p>
                  </a:txBody>
                  <a:tcPr marL="9525" marR="9525" marT="9525" marB="0" anchor="b"/>
                </a:tc>
                <a:tc>
                  <a:txBody>
                    <a:bodyPr/>
                    <a:lstStyle/>
                    <a:p>
                      <a:pPr algn="l" fontAlgn="b"/>
                      <a:r>
                        <a:rPr lang="en-US" sz="1050" b="0" i="0" u="none" strike="noStrike" dirty="0">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40</a:t>
                      </a:r>
                    </a:p>
                  </a:txBody>
                  <a:tcPr marL="9525" marR="9525" marT="9525" marB="0" anchor="b"/>
                </a:tc>
                <a:tc>
                  <a:txBody>
                    <a:bodyPr/>
                    <a:lstStyle/>
                    <a:p>
                      <a:pPr algn="r" fontAlgn="b"/>
                      <a:r>
                        <a:rPr lang="en-US" sz="1050" b="0" i="0" u="none" strike="noStrike">
                          <a:effectLst/>
                          <a:latin typeface="Arial" panose="020B0604020202020204" pitchFamily="34" charset="0"/>
                        </a:rPr>
                        <a:t>31</a:t>
                      </a:r>
                    </a:p>
                  </a:txBody>
                  <a:tcPr marL="9525" marR="9525" marT="9525" marB="0" anchor="b"/>
                </a:tc>
                <a:tc>
                  <a:txBody>
                    <a:bodyPr/>
                    <a:lstStyle/>
                    <a:p>
                      <a:pPr algn="r" fontAlgn="b"/>
                      <a:r>
                        <a:rPr lang="en-US" sz="1050" b="0" i="0" u="none" strike="noStrike">
                          <a:effectLst/>
                          <a:latin typeface="Arial" panose="020B0604020202020204" pitchFamily="34" charset="0"/>
                        </a:rPr>
                        <a:t>9</a:t>
                      </a:r>
                    </a:p>
                  </a:txBody>
                  <a:tcPr marL="9525" marR="9525" marT="9525" marB="0" anchor="b"/>
                </a:tc>
                <a:tc>
                  <a:txBody>
                    <a:bodyPr/>
                    <a:lstStyle/>
                    <a:p>
                      <a:pPr algn="r" fontAlgn="b"/>
                      <a:r>
                        <a:rPr lang="en-US" sz="1050" b="0" i="0" u="none" strike="noStrike">
                          <a:effectLst/>
                          <a:latin typeface="Arial" panose="020B0604020202020204" pitchFamily="34" charset="0"/>
                        </a:rPr>
                        <a:t>-81</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086827859"/>
                  </a:ext>
                </a:extLst>
              </a:tr>
              <a:tr h="142021">
                <a:tc>
                  <a:txBody>
                    <a:bodyPr/>
                    <a:lstStyle/>
                    <a:p>
                      <a:pPr algn="l" fontAlgn="b"/>
                      <a:r>
                        <a:rPr lang="en-US" sz="1050" b="0" i="0" u="none" strike="noStrike">
                          <a:effectLst/>
                          <a:latin typeface="Arial" panose="020B0604020202020204" pitchFamily="34" charset="0"/>
                        </a:rPr>
                        <a:t>Portugal</a:t>
                      </a:r>
                    </a:p>
                  </a:txBody>
                  <a:tcPr marL="9525" marR="9525" marT="9525" marB="0" anchor="b"/>
                </a:tc>
                <a:tc>
                  <a:txBody>
                    <a:bodyPr/>
                    <a:lstStyle/>
                    <a:p>
                      <a:pPr algn="r" fontAlgn="b"/>
                      <a:r>
                        <a:rPr lang="en-US" sz="1050" b="0" i="0" u="none" strike="noStrike">
                          <a:effectLst/>
                          <a:latin typeface="Arial" panose="020B0604020202020204" pitchFamily="34" charset="0"/>
                        </a:rPr>
                        <a:t>435</a:t>
                      </a:r>
                    </a:p>
                  </a:txBody>
                  <a:tcPr marL="9525" marR="9525" marT="9525" marB="0" anchor="b"/>
                </a:tc>
                <a:tc>
                  <a:txBody>
                    <a:bodyPr/>
                    <a:lstStyle/>
                    <a:p>
                      <a:pPr algn="r" fontAlgn="b"/>
                      <a:r>
                        <a:rPr lang="en-US" sz="1050" b="0" i="0" u="none" strike="noStrike">
                          <a:effectLst/>
                          <a:latin typeface="Arial" panose="020B0604020202020204" pitchFamily="34" charset="0"/>
                        </a:rPr>
                        <a:t>380</a:t>
                      </a:r>
                    </a:p>
                  </a:txBody>
                  <a:tcPr marL="9525" marR="9525" marT="9525" marB="0" anchor="b"/>
                </a:tc>
                <a:tc>
                  <a:txBody>
                    <a:bodyPr/>
                    <a:lstStyle/>
                    <a:p>
                      <a:pPr algn="r" fontAlgn="b"/>
                      <a:r>
                        <a:rPr lang="en-US" sz="1050" b="0" i="0" u="none" strike="noStrike">
                          <a:effectLst/>
                          <a:latin typeface="Arial" panose="020B0604020202020204" pitchFamily="34" charset="0"/>
                        </a:rPr>
                        <a:t>605</a:t>
                      </a:r>
                    </a:p>
                  </a:txBody>
                  <a:tcPr marL="9525" marR="9525" marT="9525" marB="0" anchor="b"/>
                </a:tc>
                <a:tc>
                  <a:txBody>
                    <a:bodyPr/>
                    <a:lstStyle/>
                    <a:p>
                      <a:pPr algn="r" fontAlgn="b"/>
                      <a:r>
                        <a:rPr lang="en-US" sz="1050" b="0" i="0" u="none" strike="noStrike">
                          <a:effectLst/>
                          <a:latin typeface="Arial" panose="020B0604020202020204" pitchFamily="34" charset="0"/>
                        </a:rPr>
                        <a:t>517</a:t>
                      </a:r>
                    </a:p>
                  </a:txBody>
                  <a:tcPr marL="9525" marR="9525" marT="9525" marB="0" anchor="b"/>
                </a:tc>
                <a:tc>
                  <a:txBody>
                    <a:bodyPr/>
                    <a:lstStyle/>
                    <a:p>
                      <a:pPr algn="l" fontAlgn="b"/>
                      <a:r>
                        <a:rPr lang="en-US" sz="1050" b="0" i="0" u="none" strike="noStrike">
                          <a:effectLst/>
                          <a:latin typeface="Arial" panose="020B0604020202020204" pitchFamily="34" charset="0"/>
                        </a:rPr>
                        <a:t>487</a:t>
                      </a:r>
                    </a:p>
                  </a:txBody>
                  <a:tcPr marL="9525" marR="9525" marT="9525" marB="0" anchor="b"/>
                </a:tc>
                <a:tc>
                  <a:txBody>
                    <a:bodyPr/>
                    <a:lstStyle/>
                    <a:p>
                      <a:pPr algn="l" fontAlgn="b"/>
                      <a:r>
                        <a:rPr lang="en-US" sz="1050" b="0" i="0" u="none" strike="noStrike">
                          <a:effectLst/>
                          <a:latin typeface="Arial" panose="020B0604020202020204" pitchFamily="34" charset="0"/>
                        </a:rPr>
                        <a:t>Same</a:t>
                      </a:r>
                    </a:p>
                  </a:txBody>
                  <a:tcPr marL="9525" marR="9525" marT="9525" marB="0" anchor="b"/>
                </a:tc>
                <a:tc>
                  <a:txBody>
                    <a:bodyPr/>
                    <a:lstStyle/>
                    <a:p>
                      <a:pPr algn="r" fontAlgn="b"/>
                      <a:r>
                        <a:rPr lang="en-US" sz="1050" b="0" i="0" u="none" strike="noStrike">
                          <a:effectLst/>
                          <a:latin typeface="Arial" panose="020B0604020202020204" pitchFamily="34" charset="0"/>
                        </a:rPr>
                        <a:t>30</a:t>
                      </a:r>
                    </a:p>
                  </a:txBody>
                  <a:tcPr marL="9525" marR="9525" marT="9525" marB="0" anchor="b"/>
                </a:tc>
                <a:tc>
                  <a:txBody>
                    <a:bodyPr/>
                    <a:lstStyle/>
                    <a:p>
                      <a:pPr algn="r" fontAlgn="b"/>
                      <a:r>
                        <a:rPr lang="en-US" sz="1050" b="0" i="0" u="none" strike="noStrike">
                          <a:effectLst/>
                          <a:latin typeface="Arial" panose="020B0604020202020204" pitchFamily="34" charset="0"/>
                        </a:rPr>
                        <a:t>20</a:t>
                      </a:r>
                    </a:p>
                  </a:txBody>
                  <a:tcPr marL="9525" marR="9525" marT="9525" marB="0" anchor="b"/>
                </a:tc>
                <a:tc>
                  <a:txBody>
                    <a:bodyPr/>
                    <a:lstStyle/>
                    <a:p>
                      <a:pPr algn="r" fontAlgn="b"/>
                      <a:r>
                        <a:rPr lang="en-US" sz="1050" b="0" i="0" u="none" strike="noStrike">
                          <a:effectLst/>
                          <a:latin typeface="Arial" panose="020B0604020202020204" pitchFamily="34" charset="0"/>
                        </a:rPr>
                        <a:t>10</a:t>
                      </a:r>
                    </a:p>
                  </a:txBody>
                  <a:tcPr marL="9525" marR="9525" marT="9525" marB="0" anchor="b"/>
                </a:tc>
                <a:tc>
                  <a:txBody>
                    <a:bodyPr/>
                    <a:lstStyle/>
                    <a:p>
                      <a:pPr algn="r" fontAlgn="b"/>
                      <a:r>
                        <a:rPr lang="en-US" sz="1050" b="0" i="0" u="none" strike="noStrike">
                          <a:effectLst/>
                          <a:latin typeface="Arial" panose="020B0604020202020204" pitchFamily="34" charset="0"/>
                        </a:rPr>
                        <a:t>-88</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158817233"/>
                  </a:ext>
                </a:extLst>
              </a:tr>
              <a:tr h="142021">
                <a:tc>
                  <a:txBody>
                    <a:bodyPr/>
                    <a:lstStyle/>
                    <a:p>
                      <a:pPr algn="l" fontAlgn="b"/>
                      <a:r>
                        <a:rPr lang="en-US" sz="1050" b="0" i="0" u="none" strike="noStrike">
                          <a:effectLst/>
                          <a:latin typeface="Arial" panose="020B0604020202020204" pitchFamily="34" charset="0"/>
                        </a:rPr>
                        <a:t>United Kingdom</a:t>
                      </a:r>
                    </a:p>
                  </a:txBody>
                  <a:tcPr marL="9525" marR="9525" marT="9525" marB="0" anchor="b"/>
                </a:tc>
                <a:tc>
                  <a:txBody>
                    <a:bodyPr/>
                    <a:lstStyle/>
                    <a:p>
                      <a:pPr algn="r" fontAlgn="b"/>
                      <a:r>
                        <a:rPr lang="en-US" sz="1050" b="0" i="0" u="none" strike="noStrike">
                          <a:effectLst/>
                          <a:latin typeface="Arial" panose="020B0604020202020204" pitchFamily="34" charset="0"/>
                        </a:rPr>
                        <a:t>431</a:t>
                      </a:r>
                    </a:p>
                  </a:txBody>
                  <a:tcPr marL="9525" marR="9525" marT="9525" marB="0" anchor="b"/>
                </a:tc>
                <a:tc>
                  <a:txBody>
                    <a:bodyPr/>
                    <a:lstStyle/>
                    <a:p>
                      <a:pPr algn="r" fontAlgn="b"/>
                      <a:r>
                        <a:rPr lang="en-US" sz="1050" b="0" i="0" u="none" strike="noStrike">
                          <a:effectLst/>
                          <a:latin typeface="Arial" panose="020B0604020202020204" pitchFamily="34" charset="0"/>
                        </a:rPr>
                        <a:t>422</a:t>
                      </a:r>
                    </a:p>
                  </a:txBody>
                  <a:tcPr marL="9525" marR="9525" marT="9525" marB="0" anchor="b"/>
                </a:tc>
                <a:tc>
                  <a:txBody>
                    <a:bodyPr/>
                    <a:lstStyle/>
                    <a:p>
                      <a:pPr algn="r" fontAlgn="b"/>
                      <a:r>
                        <a:rPr lang="en-US" sz="1050" b="0" i="0" u="none" strike="noStrike">
                          <a:effectLst/>
                          <a:latin typeface="Arial" panose="020B0604020202020204" pitchFamily="34" charset="0"/>
                        </a:rPr>
                        <a:t>616</a:t>
                      </a:r>
                    </a:p>
                  </a:txBody>
                  <a:tcPr marL="9525" marR="9525" marT="9525" marB="0" anchor="b"/>
                </a:tc>
                <a:tc>
                  <a:txBody>
                    <a:bodyPr/>
                    <a:lstStyle/>
                    <a:p>
                      <a:pPr algn="r" fontAlgn="b"/>
                      <a:r>
                        <a:rPr lang="en-US" sz="1050" b="0" i="0" u="none" strike="noStrike">
                          <a:effectLst/>
                          <a:latin typeface="Arial" panose="020B0604020202020204" pitchFamily="34" charset="0"/>
                        </a:rPr>
                        <a:t>540</a:t>
                      </a:r>
                    </a:p>
                  </a:txBody>
                  <a:tcPr marL="9525" marR="9525" marT="9525" marB="0" anchor="b"/>
                </a:tc>
                <a:tc>
                  <a:txBody>
                    <a:bodyPr/>
                    <a:lstStyle/>
                    <a:p>
                      <a:pPr algn="l" fontAlgn="b"/>
                      <a:r>
                        <a:rPr lang="en-US" sz="1050" b="0" i="0" u="none" strike="noStrike">
                          <a:effectLst/>
                          <a:latin typeface="Arial" panose="020B0604020202020204" pitchFamily="34" charset="0"/>
                        </a:rPr>
                        <a:t>494</a:t>
                      </a:r>
                    </a:p>
                  </a:txBody>
                  <a:tcPr marL="9525" marR="9525" marT="9525" marB="0" anchor="b"/>
                </a:tc>
                <a:tc>
                  <a:txBody>
                    <a:bodyPr/>
                    <a:lstStyle/>
                    <a:p>
                      <a:pPr algn="l" fontAlgn="b"/>
                      <a:r>
                        <a:rPr lang="en-US" sz="1050" b="0" i="0" u="none" strike="noStrike">
                          <a:effectLst/>
                          <a:latin typeface="Arial" panose="020B0604020202020204" pitchFamily="34" charset="0"/>
                        </a:rPr>
                        <a:t>Same</a:t>
                      </a:r>
                    </a:p>
                  </a:txBody>
                  <a:tcPr marL="9525" marR="9525" marT="9525" marB="0" anchor="b"/>
                </a:tc>
                <a:tc>
                  <a:txBody>
                    <a:bodyPr/>
                    <a:lstStyle/>
                    <a:p>
                      <a:pPr algn="r" fontAlgn="b"/>
                      <a:r>
                        <a:rPr lang="en-US" sz="1050" b="0" i="0" u="none" strike="noStrike" dirty="0">
                          <a:effectLst/>
                          <a:latin typeface="Arial" panose="020B0604020202020204" pitchFamily="34" charset="0"/>
                        </a:rPr>
                        <a:t>26</a:t>
                      </a:r>
                    </a:p>
                  </a:txBody>
                  <a:tcPr marL="9525" marR="9525" marT="9525" marB="0" anchor="b"/>
                </a:tc>
                <a:tc>
                  <a:txBody>
                    <a:bodyPr/>
                    <a:lstStyle/>
                    <a:p>
                      <a:pPr algn="r" fontAlgn="b"/>
                      <a:r>
                        <a:rPr lang="en-US" sz="1050" b="0" i="0" u="none" strike="noStrike">
                          <a:effectLst/>
                          <a:latin typeface="Arial" panose="020B0604020202020204" pitchFamily="34" charset="0"/>
                        </a:rPr>
                        <a:t>15</a:t>
                      </a:r>
                    </a:p>
                  </a:txBody>
                  <a:tcPr marL="9525" marR="9525" marT="9525" marB="0" anchor="b"/>
                </a:tc>
                <a:tc>
                  <a:txBody>
                    <a:bodyPr/>
                    <a:lstStyle/>
                    <a:p>
                      <a:pPr algn="r" fontAlgn="b"/>
                      <a:r>
                        <a:rPr lang="en-US" sz="1050" b="0" i="0" u="none" strike="noStrike">
                          <a:effectLst/>
                          <a:latin typeface="Arial" panose="020B0604020202020204" pitchFamily="34" charset="0"/>
                        </a:rPr>
                        <a:t>11</a:t>
                      </a:r>
                    </a:p>
                  </a:txBody>
                  <a:tcPr marL="9525" marR="9525" marT="9525" marB="0" anchor="b"/>
                </a:tc>
                <a:tc>
                  <a:txBody>
                    <a:bodyPr/>
                    <a:lstStyle/>
                    <a:p>
                      <a:pPr algn="r" fontAlgn="b"/>
                      <a:r>
                        <a:rPr lang="en-US" sz="1050" b="0" i="0" u="none" strike="noStrike">
                          <a:effectLst/>
                          <a:latin typeface="Arial" panose="020B0604020202020204" pitchFamily="34" charset="0"/>
                        </a:rPr>
                        <a:t>-76</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823352299"/>
                  </a:ext>
                </a:extLst>
              </a:tr>
              <a:tr h="142021">
                <a:tc>
                  <a:txBody>
                    <a:bodyPr/>
                    <a:lstStyle/>
                    <a:p>
                      <a:pPr algn="l" fontAlgn="b"/>
                      <a:r>
                        <a:rPr lang="en-US" sz="1050" b="0" i="0" u="none" strike="noStrike">
                          <a:effectLst/>
                          <a:latin typeface="Arial" panose="020B0604020202020204" pitchFamily="34" charset="0"/>
                        </a:rPr>
                        <a:t>United States of America</a:t>
                      </a:r>
                    </a:p>
                  </a:txBody>
                  <a:tcPr marL="9525" marR="9525" marT="9525" marB="0" anchor="b"/>
                </a:tc>
                <a:tc>
                  <a:txBody>
                    <a:bodyPr/>
                    <a:lstStyle/>
                    <a:p>
                      <a:pPr algn="r" fontAlgn="b"/>
                      <a:r>
                        <a:rPr lang="en-US" sz="1050" b="0" i="0" u="none" strike="noStrike">
                          <a:effectLst/>
                          <a:latin typeface="Arial" panose="020B0604020202020204" pitchFamily="34" charset="0"/>
                        </a:rPr>
                        <a:t>428</a:t>
                      </a:r>
                    </a:p>
                  </a:txBody>
                  <a:tcPr marL="9525" marR="9525" marT="9525" marB="0" anchor="b"/>
                </a:tc>
                <a:tc>
                  <a:txBody>
                    <a:bodyPr/>
                    <a:lstStyle/>
                    <a:p>
                      <a:pPr algn="r" fontAlgn="b"/>
                      <a:r>
                        <a:rPr lang="en-US" sz="1050" b="0" i="0" u="none" strike="noStrike">
                          <a:effectLst/>
                          <a:latin typeface="Arial" panose="020B0604020202020204" pitchFamily="34" charset="0"/>
                        </a:rPr>
                        <a:t>388</a:t>
                      </a:r>
                    </a:p>
                  </a:txBody>
                  <a:tcPr marL="9525" marR="9525" marT="9525" marB="0" anchor="b"/>
                </a:tc>
                <a:tc>
                  <a:txBody>
                    <a:bodyPr/>
                    <a:lstStyle/>
                    <a:p>
                      <a:pPr algn="r" fontAlgn="b"/>
                      <a:r>
                        <a:rPr lang="en-US" sz="1050" b="0" i="0" u="none" strike="noStrike">
                          <a:effectLst/>
                          <a:latin typeface="Arial" panose="020B0604020202020204" pitchFamily="34" charset="0"/>
                        </a:rPr>
                        <a:t>592</a:t>
                      </a:r>
                    </a:p>
                  </a:txBody>
                  <a:tcPr marL="9525" marR="9525" marT="9525" marB="0" anchor="b"/>
                </a:tc>
                <a:tc>
                  <a:txBody>
                    <a:bodyPr/>
                    <a:lstStyle/>
                    <a:p>
                      <a:pPr algn="r" fontAlgn="b"/>
                      <a:r>
                        <a:rPr lang="en-US" sz="1050" b="0" i="0" u="none" strike="noStrike">
                          <a:effectLst/>
                          <a:latin typeface="Arial" panose="020B0604020202020204" pitchFamily="34" charset="0"/>
                        </a:rPr>
                        <a:t>516</a:t>
                      </a:r>
                    </a:p>
                  </a:txBody>
                  <a:tcPr marL="9525" marR="9525" marT="9525" marB="0" anchor="b"/>
                </a:tc>
                <a:tc>
                  <a:txBody>
                    <a:bodyPr/>
                    <a:lstStyle/>
                    <a:p>
                      <a:pPr algn="l" fontAlgn="b"/>
                      <a:r>
                        <a:rPr lang="en-US" sz="1050" b="0" i="0" u="none" strike="noStrike">
                          <a:effectLst/>
                          <a:latin typeface="Arial" panose="020B0604020202020204" pitchFamily="34" charset="0"/>
                        </a:rPr>
                        <a:t>481</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36</a:t>
                      </a:r>
                    </a:p>
                  </a:txBody>
                  <a:tcPr marL="9525" marR="9525" marT="9525" marB="0" anchor="b"/>
                </a:tc>
                <a:tc>
                  <a:txBody>
                    <a:bodyPr/>
                    <a:lstStyle/>
                    <a:p>
                      <a:pPr algn="r" fontAlgn="b"/>
                      <a:r>
                        <a:rPr lang="en-US" sz="1050" b="0" i="0" u="none" strike="noStrike">
                          <a:effectLst/>
                          <a:latin typeface="Arial" panose="020B0604020202020204" pitchFamily="34" charset="0"/>
                        </a:rPr>
                        <a:t>25</a:t>
                      </a:r>
                    </a:p>
                  </a:txBody>
                  <a:tcPr marL="9525" marR="9525" marT="9525" marB="0" anchor="b"/>
                </a:tc>
                <a:tc>
                  <a:txBody>
                    <a:bodyPr/>
                    <a:lstStyle/>
                    <a:p>
                      <a:pPr algn="r" fontAlgn="b"/>
                      <a:r>
                        <a:rPr lang="en-US" sz="1050" b="0" i="0" u="none" strike="noStrike">
                          <a:effectLst/>
                          <a:latin typeface="Arial" panose="020B0604020202020204" pitchFamily="34" charset="0"/>
                        </a:rPr>
                        <a:t>11</a:t>
                      </a:r>
                    </a:p>
                  </a:txBody>
                  <a:tcPr marL="9525" marR="9525" marT="9525" marB="0" anchor="b"/>
                </a:tc>
                <a:tc>
                  <a:txBody>
                    <a:bodyPr/>
                    <a:lstStyle/>
                    <a:p>
                      <a:pPr algn="r" fontAlgn="b"/>
                      <a:r>
                        <a:rPr lang="en-US" sz="1050" b="0" i="0" u="none" strike="noStrike">
                          <a:effectLst/>
                          <a:latin typeface="Arial" panose="020B0604020202020204" pitchFamily="34" charset="0"/>
                        </a:rPr>
                        <a:t>-76</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1937483256"/>
                  </a:ext>
                </a:extLst>
              </a:tr>
              <a:tr h="409353">
                <a:tc>
                  <a:txBody>
                    <a:bodyPr/>
                    <a:lstStyle/>
                    <a:p>
                      <a:pPr algn="l" fontAlgn="b"/>
                      <a:r>
                        <a:rPr lang="en-US" sz="1050" b="0" i="0" u="none" strike="noStrike">
                          <a:effectLst/>
                          <a:latin typeface="Arial" panose="020B0604020202020204" pitchFamily="34" charset="0"/>
                        </a:rPr>
                        <a:t>Hungary</a:t>
                      </a:r>
                    </a:p>
                  </a:txBody>
                  <a:tcPr marL="9525" marR="9525" marT="9525" marB="0" anchor="b"/>
                </a:tc>
                <a:tc>
                  <a:txBody>
                    <a:bodyPr/>
                    <a:lstStyle/>
                    <a:p>
                      <a:pPr algn="r" fontAlgn="b"/>
                      <a:r>
                        <a:rPr lang="en-US" sz="1050" b="0" i="0" u="none" strike="noStrike">
                          <a:effectLst/>
                          <a:latin typeface="Arial" panose="020B0604020202020204" pitchFamily="34" charset="0"/>
                        </a:rPr>
                        <a:t>434</a:t>
                      </a:r>
                    </a:p>
                  </a:txBody>
                  <a:tcPr marL="9525" marR="9525" marT="9525" marB="0" anchor="b"/>
                </a:tc>
                <a:tc>
                  <a:txBody>
                    <a:bodyPr/>
                    <a:lstStyle/>
                    <a:p>
                      <a:pPr algn="r" fontAlgn="b"/>
                      <a:r>
                        <a:rPr lang="en-US" sz="1050" b="0" i="0" u="none" strike="noStrike">
                          <a:effectLst/>
                          <a:latin typeface="Arial" panose="020B0604020202020204" pitchFamily="34" charset="0"/>
                        </a:rPr>
                        <a:t>379</a:t>
                      </a:r>
                    </a:p>
                  </a:txBody>
                  <a:tcPr marL="9525" marR="9525" marT="9525" marB="0" anchor="b"/>
                </a:tc>
                <a:tc>
                  <a:txBody>
                    <a:bodyPr/>
                    <a:lstStyle/>
                    <a:p>
                      <a:pPr algn="r" fontAlgn="b"/>
                      <a:r>
                        <a:rPr lang="en-US" sz="1050" b="0" i="0" u="none" strike="noStrike">
                          <a:effectLst/>
                          <a:latin typeface="Arial" panose="020B0604020202020204" pitchFamily="34" charset="0"/>
                        </a:rPr>
                        <a:t>590</a:t>
                      </a:r>
                    </a:p>
                  </a:txBody>
                  <a:tcPr marL="9525" marR="9525" marT="9525" marB="0" anchor="b"/>
                </a:tc>
                <a:tc>
                  <a:txBody>
                    <a:bodyPr/>
                    <a:lstStyle/>
                    <a:p>
                      <a:pPr algn="r" fontAlgn="b"/>
                      <a:r>
                        <a:rPr lang="en-US" sz="1050" b="0" i="0" u="none" strike="noStrike">
                          <a:effectLst/>
                          <a:latin typeface="Arial" panose="020B0604020202020204" pitchFamily="34" charset="0"/>
                        </a:rPr>
                        <a:t>510</a:t>
                      </a:r>
                    </a:p>
                  </a:txBody>
                  <a:tcPr marL="9525" marR="9525" marT="9525" marB="0" anchor="b"/>
                </a:tc>
                <a:tc>
                  <a:txBody>
                    <a:bodyPr/>
                    <a:lstStyle/>
                    <a:p>
                      <a:pPr algn="l" fontAlgn="b"/>
                      <a:r>
                        <a:rPr lang="en-US" sz="1050" b="0" i="0" u="none" strike="noStrike">
                          <a:effectLst/>
                          <a:latin typeface="Arial" panose="020B0604020202020204" pitchFamily="34" charset="0"/>
                        </a:rPr>
                        <a:t>477</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39</a:t>
                      </a:r>
                    </a:p>
                  </a:txBody>
                  <a:tcPr marL="9525" marR="9525" marT="9525" marB="0" anchor="b"/>
                </a:tc>
                <a:tc>
                  <a:txBody>
                    <a:bodyPr/>
                    <a:lstStyle/>
                    <a:p>
                      <a:pPr algn="r" fontAlgn="b"/>
                      <a:r>
                        <a:rPr lang="en-US" sz="1050" b="0" i="0" u="none" strike="noStrike" dirty="0">
                          <a:effectLst/>
                          <a:latin typeface="Arial" panose="020B0604020202020204" pitchFamily="34" charset="0"/>
                        </a:rPr>
                        <a:t>27</a:t>
                      </a:r>
                    </a:p>
                  </a:txBody>
                  <a:tcPr marL="9525" marR="9525" marT="9525" marB="0" anchor="b"/>
                </a:tc>
                <a:tc>
                  <a:txBody>
                    <a:bodyPr/>
                    <a:lstStyle/>
                    <a:p>
                      <a:pPr algn="r" fontAlgn="b"/>
                      <a:r>
                        <a:rPr lang="en-US" sz="1050" b="0" i="0" u="none" strike="noStrike" dirty="0">
                          <a:effectLst/>
                          <a:latin typeface="Arial" panose="020B0604020202020204" pitchFamily="34" charset="0"/>
                        </a:rPr>
                        <a:t>12</a:t>
                      </a:r>
                    </a:p>
                  </a:txBody>
                  <a:tcPr marL="9525" marR="9525" marT="9525" marB="0" anchor="b"/>
                </a:tc>
                <a:tc>
                  <a:txBody>
                    <a:bodyPr/>
                    <a:lstStyle/>
                    <a:p>
                      <a:pPr algn="r" fontAlgn="b"/>
                      <a:r>
                        <a:rPr lang="en-US" sz="1050" b="0" i="0" u="none" strike="noStrike" dirty="0">
                          <a:effectLst/>
                          <a:latin typeface="Arial" panose="020B0604020202020204" pitchFamily="34" charset="0"/>
                        </a:rPr>
                        <a:t>-80</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4191226427"/>
                  </a:ext>
                </a:extLst>
              </a:tr>
              <a:tr h="142021">
                <a:tc>
                  <a:txBody>
                    <a:bodyPr/>
                    <a:lstStyle/>
                    <a:p>
                      <a:pPr algn="l" fontAlgn="b"/>
                      <a:r>
                        <a:rPr lang="en-US" sz="1050" b="0" i="0" u="none" strike="noStrike">
                          <a:effectLst/>
                          <a:latin typeface="Arial" panose="020B0604020202020204" pitchFamily="34" charset="0"/>
                        </a:rPr>
                        <a:t>Qatar</a:t>
                      </a:r>
                    </a:p>
                  </a:txBody>
                  <a:tcPr marL="9525" marR="9525" marT="9525" marB="0" anchor="b"/>
                </a:tc>
                <a:tc>
                  <a:txBody>
                    <a:bodyPr/>
                    <a:lstStyle/>
                    <a:p>
                      <a:pPr algn="r" fontAlgn="b"/>
                      <a:r>
                        <a:rPr lang="en-US" sz="1050" b="0" i="0" u="none" strike="noStrike">
                          <a:effectLst/>
                          <a:latin typeface="Arial" panose="020B0604020202020204" pitchFamily="34" charset="0"/>
                        </a:rPr>
                        <a:t>323</a:t>
                      </a:r>
                    </a:p>
                  </a:txBody>
                  <a:tcPr marL="9525" marR="9525" marT="9525" marB="0" anchor="b"/>
                </a:tc>
                <a:tc>
                  <a:txBody>
                    <a:bodyPr/>
                    <a:lstStyle/>
                    <a:p>
                      <a:pPr algn="r" fontAlgn="b"/>
                      <a:r>
                        <a:rPr lang="en-US" sz="1050" b="0" i="0" u="none" strike="noStrike">
                          <a:effectLst/>
                          <a:latin typeface="Arial" panose="020B0604020202020204" pitchFamily="34" charset="0"/>
                        </a:rPr>
                        <a:t>349</a:t>
                      </a:r>
                    </a:p>
                  </a:txBody>
                  <a:tcPr marL="9525" marR="9525" marT="9525" marB="0" anchor="b"/>
                </a:tc>
                <a:tc>
                  <a:txBody>
                    <a:bodyPr/>
                    <a:lstStyle/>
                    <a:p>
                      <a:pPr algn="r" fontAlgn="b"/>
                      <a:r>
                        <a:rPr lang="en-US" sz="1050" b="0" i="0" u="none" strike="noStrike">
                          <a:effectLst/>
                          <a:latin typeface="Arial" panose="020B0604020202020204" pitchFamily="34" charset="0"/>
                        </a:rPr>
                        <a:t>515</a:t>
                      </a:r>
                    </a:p>
                  </a:txBody>
                  <a:tcPr marL="9525" marR="9525" marT="9525" marB="0" anchor="b"/>
                </a:tc>
                <a:tc>
                  <a:txBody>
                    <a:bodyPr/>
                    <a:lstStyle/>
                    <a:p>
                      <a:pPr algn="r" fontAlgn="b"/>
                      <a:r>
                        <a:rPr lang="en-US" sz="1050" b="0" i="0" u="none" strike="noStrike">
                          <a:effectLst/>
                          <a:latin typeface="Arial" panose="020B0604020202020204" pitchFamily="34" charset="0"/>
                        </a:rPr>
                        <a:t>415</a:t>
                      </a:r>
                    </a:p>
                  </a:txBody>
                  <a:tcPr marL="9525" marR="9525" marT="9525" marB="0" anchor="b"/>
                </a:tc>
                <a:tc>
                  <a:txBody>
                    <a:bodyPr/>
                    <a:lstStyle/>
                    <a:p>
                      <a:pPr algn="l" fontAlgn="b"/>
                      <a:r>
                        <a:rPr lang="en-US" sz="1050" b="0" i="0" u="none" strike="noStrike">
                          <a:effectLst/>
                          <a:latin typeface="Arial" panose="020B0604020202020204" pitchFamily="34" charset="0"/>
                        </a:rPr>
                        <a:t>376</a:t>
                      </a:r>
                    </a:p>
                  </a:txBody>
                  <a:tcPr marL="9525" marR="9525" marT="9525" marB="0" anchor="b"/>
                </a:tc>
                <a:tc>
                  <a:txBody>
                    <a:bodyPr/>
                    <a:lstStyle/>
                    <a:p>
                      <a:pPr algn="l" fontAlgn="b"/>
                      <a:r>
                        <a:rPr lang="en-US" sz="1050" b="0" i="0" u="none" strike="noStrike">
                          <a:solidFill>
                            <a:srgbClr val="9C0006"/>
                          </a:solidFill>
                          <a:effectLst/>
                          <a:latin typeface="Arial" panose="020B0604020202020204" pitchFamily="34" charset="0"/>
                        </a:rPr>
                        <a:t>Low</a:t>
                      </a:r>
                    </a:p>
                  </a:txBody>
                  <a:tcPr marL="9525" marR="9525" marT="9525" marB="0" anchor="b"/>
                </a:tc>
                <a:tc>
                  <a:txBody>
                    <a:bodyPr/>
                    <a:lstStyle/>
                    <a:p>
                      <a:pPr algn="r" fontAlgn="b"/>
                      <a:r>
                        <a:rPr lang="en-US" sz="1050" b="0" i="0" u="none" strike="noStrike">
                          <a:effectLst/>
                          <a:latin typeface="Arial" panose="020B0604020202020204" pitchFamily="34" charset="0"/>
                        </a:rPr>
                        <a:t>62</a:t>
                      </a:r>
                    </a:p>
                  </a:txBody>
                  <a:tcPr marL="9525" marR="9525" marT="9525" marB="0" anchor="b"/>
                </a:tc>
                <a:tc>
                  <a:txBody>
                    <a:bodyPr/>
                    <a:lstStyle/>
                    <a:p>
                      <a:pPr algn="r" fontAlgn="b"/>
                      <a:r>
                        <a:rPr lang="en-US" sz="1050" b="0" i="0" u="none" strike="noStrike">
                          <a:effectLst/>
                          <a:latin typeface="Arial" panose="020B0604020202020204" pitchFamily="34" charset="0"/>
                        </a:rPr>
                        <a:t>50</a:t>
                      </a:r>
                    </a:p>
                  </a:txBody>
                  <a:tcPr marL="9525" marR="9525" marT="9525" marB="0" anchor="b"/>
                </a:tc>
                <a:tc>
                  <a:txBody>
                    <a:bodyPr/>
                    <a:lstStyle/>
                    <a:p>
                      <a:pPr algn="r" fontAlgn="b"/>
                      <a:r>
                        <a:rPr lang="en-US" sz="1050" b="0" i="0" u="none" strike="noStrike">
                          <a:effectLst/>
                          <a:latin typeface="Arial" panose="020B0604020202020204" pitchFamily="34" charset="0"/>
                        </a:rPr>
                        <a:t>12</a:t>
                      </a:r>
                    </a:p>
                  </a:txBody>
                  <a:tcPr marL="9525" marR="9525" marT="9525" marB="0" anchor="b"/>
                </a:tc>
                <a:tc>
                  <a:txBody>
                    <a:bodyPr/>
                    <a:lstStyle/>
                    <a:p>
                      <a:pPr algn="r" fontAlgn="b"/>
                      <a:r>
                        <a:rPr lang="en-US" sz="1050" b="0" i="0" u="none" strike="noStrike" dirty="0">
                          <a:effectLst/>
                          <a:latin typeface="Arial" panose="020B0604020202020204" pitchFamily="34" charset="0"/>
                        </a:rPr>
                        <a:t>-100</a:t>
                      </a:r>
                    </a:p>
                  </a:txBody>
                  <a:tcPr marL="9525" marR="9525" marT="9525" marB="0" anchor="b"/>
                </a:tc>
                <a:tc>
                  <a:txBody>
                    <a:bodyPr/>
                    <a:lstStyle/>
                    <a:p>
                      <a:pPr algn="r" fontAlgn="b"/>
                      <a:r>
                        <a:rPr lang="en-US" sz="1050" b="0" i="0" u="none" strike="noStrike">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3241389606"/>
                  </a:ext>
                </a:extLst>
              </a:tr>
              <a:tr h="275687">
                <a:tc>
                  <a:txBody>
                    <a:bodyPr/>
                    <a:lstStyle/>
                    <a:p>
                      <a:pPr algn="l" fontAlgn="b"/>
                      <a:r>
                        <a:rPr lang="en-US" sz="1050" b="0" i="0" u="none" strike="noStrike">
                          <a:effectLst/>
                          <a:latin typeface="Arial" panose="020B0604020202020204" pitchFamily="34" charset="0"/>
                        </a:rPr>
                        <a:t>New Zealand</a:t>
                      </a:r>
                    </a:p>
                  </a:txBody>
                  <a:tcPr marL="9525" marR="9525" marT="9525" marB="0" anchor="b"/>
                </a:tc>
                <a:tc>
                  <a:txBody>
                    <a:bodyPr/>
                    <a:lstStyle/>
                    <a:p>
                      <a:pPr algn="r" fontAlgn="b"/>
                      <a:r>
                        <a:rPr lang="en-US" sz="1050" b="0" i="0" u="none" strike="noStrike">
                          <a:effectLst/>
                          <a:latin typeface="Arial" panose="020B0604020202020204" pitchFamily="34" charset="0"/>
                        </a:rPr>
                        <a:t>432</a:t>
                      </a:r>
                    </a:p>
                  </a:txBody>
                  <a:tcPr marL="9525" marR="9525" marT="9525" marB="0" anchor="b"/>
                </a:tc>
                <a:tc>
                  <a:txBody>
                    <a:bodyPr/>
                    <a:lstStyle/>
                    <a:p>
                      <a:pPr algn="r" fontAlgn="b"/>
                      <a:r>
                        <a:rPr lang="en-US" sz="1050" b="0" i="0" u="none" strike="noStrike">
                          <a:effectLst/>
                          <a:latin typeface="Arial" panose="020B0604020202020204" pitchFamily="34" charset="0"/>
                        </a:rPr>
                        <a:t>408</a:t>
                      </a:r>
                    </a:p>
                  </a:txBody>
                  <a:tcPr marL="9525" marR="9525" marT="9525" marB="0" anchor="b"/>
                </a:tc>
                <a:tc>
                  <a:txBody>
                    <a:bodyPr/>
                    <a:lstStyle/>
                    <a:p>
                      <a:pPr algn="r" fontAlgn="b"/>
                      <a:r>
                        <a:rPr lang="en-US" sz="1050" b="0" i="0" u="none" strike="noStrike">
                          <a:effectLst/>
                          <a:latin typeface="Arial" panose="020B0604020202020204" pitchFamily="34" charset="0"/>
                        </a:rPr>
                        <a:t>651</a:t>
                      </a:r>
                    </a:p>
                  </a:txBody>
                  <a:tcPr marL="9525" marR="9525" marT="9525" marB="0" anchor="b"/>
                </a:tc>
                <a:tc>
                  <a:txBody>
                    <a:bodyPr/>
                    <a:lstStyle/>
                    <a:p>
                      <a:pPr algn="r" fontAlgn="b"/>
                      <a:r>
                        <a:rPr lang="en-US" sz="1050" b="0" i="0" u="none" strike="noStrike">
                          <a:effectLst/>
                          <a:latin typeface="Arial" panose="020B0604020202020204" pitchFamily="34" charset="0"/>
                        </a:rPr>
                        <a:t>554</a:t>
                      </a:r>
                    </a:p>
                  </a:txBody>
                  <a:tcPr marL="9525" marR="9525" marT="9525" marB="0" anchor="b"/>
                </a:tc>
                <a:tc>
                  <a:txBody>
                    <a:bodyPr/>
                    <a:lstStyle/>
                    <a:p>
                      <a:pPr algn="l" fontAlgn="b"/>
                      <a:r>
                        <a:rPr lang="en-US" sz="1050" b="0" i="0" u="none" strike="noStrike">
                          <a:effectLst/>
                          <a:latin typeface="Arial" panose="020B0604020202020204" pitchFamily="34" charset="0"/>
                        </a:rPr>
                        <a:t>500</a:t>
                      </a:r>
                    </a:p>
                  </a:txBody>
                  <a:tcPr marL="9525" marR="9525" marT="9525" marB="0" anchor="b"/>
                </a:tc>
                <a:tc>
                  <a:txBody>
                    <a:bodyPr/>
                    <a:lstStyle/>
                    <a:p>
                      <a:pPr algn="l" fontAlgn="b"/>
                      <a:r>
                        <a:rPr lang="en-US" sz="1050" b="0" i="0" u="none" strike="noStrike">
                          <a:solidFill>
                            <a:srgbClr val="006100"/>
                          </a:solidFill>
                          <a:effectLst/>
                          <a:latin typeface="Arial" panose="020B0604020202020204" pitchFamily="34" charset="0"/>
                        </a:rPr>
                        <a:t>High</a:t>
                      </a:r>
                    </a:p>
                  </a:txBody>
                  <a:tcPr marL="9525" marR="9525" marT="9525" marB="0" anchor="b"/>
                </a:tc>
                <a:tc>
                  <a:txBody>
                    <a:bodyPr/>
                    <a:lstStyle/>
                    <a:p>
                      <a:pPr algn="r" fontAlgn="b"/>
                      <a:r>
                        <a:rPr lang="en-US" sz="1050" b="0" i="0" u="none" strike="noStrike">
                          <a:effectLst/>
                          <a:latin typeface="Arial" panose="020B0604020202020204" pitchFamily="34" charset="0"/>
                        </a:rPr>
                        <a:t>23</a:t>
                      </a:r>
                    </a:p>
                  </a:txBody>
                  <a:tcPr marL="9525" marR="9525" marT="9525" marB="0" anchor="b"/>
                </a:tc>
                <a:tc>
                  <a:txBody>
                    <a:bodyPr/>
                    <a:lstStyle/>
                    <a:p>
                      <a:pPr algn="r" fontAlgn="b"/>
                      <a:r>
                        <a:rPr lang="en-US" sz="1050" b="0" i="0" u="none" strike="noStrike" dirty="0">
                          <a:effectLst/>
                          <a:latin typeface="Arial" panose="020B0604020202020204" pitchFamily="34" charset="0"/>
                        </a:rPr>
                        <a:t>4</a:t>
                      </a:r>
                    </a:p>
                  </a:txBody>
                  <a:tcPr marL="9525" marR="9525" marT="9525" marB="0" anchor="b"/>
                </a:tc>
                <a:tc>
                  <a:txBody>
                    <a:bodyPr/>
                    <a:lstStyle/>
                    <a:p>
                      <a:pPr algn="r" fontAlgn="b"/>
                      <a:r>
                        <a:rPr lang="en-US" sz="1050" b="0" i="0" u="none" strike="noStrike">
                          <a:effectLst/>
                          <a:latin typeface="Arial" panose="020B0604020202020204" pitchFamily="34" charset="0"/>
                        </a:rPr>
                        <a:t>19</a:t>
                      </a:r>
                    </a:p>
                  </a:txBody>
                  <a:tcPr marL="9525" marR="9525" marT="9525" marB="0" anchor="b"/>
                </a:tc>
                <a:tc>
                  <a:txBody>
                    <a:bodyPr/>
                    <a:lstStyle/>
                    <a:p>
                      <a:pPr algn="r" fontAlgn="b"/>
                      <a:r>
                        <a:rPr lang="en-US" sz="1050" b="0" i="0" u="none" strike="noStrike" dirty="0">
                          <a:effectLst/>
                          <a:latin typeface="Arial" panose="020B0604020202020204" pitchFamily="34" charset="0"/>
                        </a:rPr>
                        <a:t>-97</a:t>
                      </a:r>
                    </a:p>
                  </a:txBody>
                  <a:tcPr marL="9525" marR="9525" marT="9525" marB="0" anchor="b"/>
                </a:tc>
                <a:tc>
                  <a:txBody>
                    <a:bodyPr/>
                    <a:lstStyle/>
                    <a:p>
                      <a:pPr algn="r" fontAlgn="b"/>
                      <a:r>
                        <a:rPr lang="en-US" sz="1050" b="0" i="0" u="none" strike="noStrike" dirty="0">
                          <a:solidFill>
                            <a:srgbClr val="9C0006"/>
                          </a:solidFill>
                          <a:effectLst/>
                          <a:latin typeface="Arial" panose="020B0604020202020204" pitchFamily="34" charset="0"/>
                        </a:rPr>
                        <a:t>0.00</a:t>
                      </a:r>
                    </a:p>
                  </a:txBody>
                  <a:tcPr marL="9525" marR="9525" marT="9525" marB="0" anchor="b"/>
                </a:tc>
                <a:extLst>
                  <a:ext uri="{0D108BD9-81ED-4DB2-BD59-A6C34878D82A}">
                    <a16:rowId xmlns:a16="http://schemas.microsoft.com/office/drawing/2014/main" val="2542674458"/>
                  </a:ext>
                </a:extLst>
              </a:tr>
            </a:tbl>
          </a:graphicData>
        </a:graphic>
      </p:graphicFrame>
    </p:spTree>
    <p:extLst>
      <p:ext uri="{BB962C8B-B14F-4D97-AF65-F5344CB8AC3E}">
        <p14:creationId xmlns:p14="http://schemas.microsoft.com/office/powerpoint/2010/main" val="1097380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Research Question 4</a:t>
            </a:r>
            <a:endParaRPr lang="en-US" dirty="0"/>
          </a:p>
        </p:txBody>
      </p:sp>
      <p:sp>
        <p:nvSpPr>
          <p:cNvPr id="3" name="Text Placeholder 2"/>
          <p:cNvSpPr>
            <a:spLocks noGrp="1"/>
          </p:cNvSpPr>
          <p:nvPr>
            <p:ph type="body" sz="quarter" idx="13"/>
          </p:nvPr>
        </p:nvSpPr>
        <p:spPr/>
        <p:txBody>
          <a:bodyPr>
            <a:normAutofit/>
          </a:bodyPr>
          <a:lstStyle/>
          <a:p>
            <a:r>
              <a:rPr lang="en-US" sz="3200" b="1" dirty="0"/>
              <a:t>Can overclaiming be adjusted?</a:t>
            </a:r>
            <a:endParaRPr lang="en-US" sz="3200" dirty="0"/>
          </a:p>
        </p:txBody>
      </p:sp>
      <p:sp>
        <p:nvSpPr>
          <p:cNvPr id="5" name="Slide Number Placeholder 4"/>
          <p:cNvSpPr>
            <a:spLocks noGrp="1"/>
          </p:cNvSpPr>
          <p:nvPr>
            <p:ph type="sldNum" sz="quarter" idx="15"/>
          </p:nvPr>
        </p:nvSpPr>
        <p:spPr/>
        <p:txBody>
          <a:bodyPr/>
          <a:lstStyle/>
          <a:p>
            <a:fld id="{99A20822-4A49-4D36-86E3-300BA48D3F00}" type="slidenum">
              <a:rPr lang="en-US" smtClean="0">
                <a:solidFill>
                  <a:srgbClr val="FFFFFF"/>
                </a:solidFill>
              </a:rPr>
              <a:pPr/>
              <a:t>34</a:t>
            </a:fld>
            <a:endParaRPr lang="en-US" dirty="0">
              <a:solidFill>
                <a:srgbClr val="FFFFFF"/>
              </a:solidFill>
            </a:endParaRPr>
          </a:p>
        </p:txBody>
      </p:sp>
      <p:pic>
        <p:nvPicPr>
          <p:cNvPr id="6" name="Content Placeholder 5"/>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17921"/>
          <a:stretch/>
        </p:blipFill>
        <p:spPr>
          <a:xfrm>
            <a:off x="6076950" y="0"/>
            <a:ext cx="6115051" cy="6439354"/>
          </a:xfrm>
        </p:spPr>
      </p:pic>
      <p:pic>
        <p:nvPicPr>
          <p:cNvPr id="8" name="Picture 7">
            <a:extLst>
              <a:ext uri="{FF2B5EF4-FFF2-40B4-BE49-F238E27FC236}">
                <a16:creationId xmlns:a16="http://schemas.microsoft.com/office/drawing/2014/main" id="{09DA835A-8828-4420-B86E-5C7E48CC53AC}"/>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21568" r="21446" b="15434"/>
          <a:stretch/>
        </p:blipFill>
        <p:spPr>
          <a:xfrm>
            <a:off x="4323011" y="4120060"/>
            <a:ext cx="1572016" cy="2332832"/>
          </a:xfrm>
          <a:prstGeom prst="rect">
            <a:avLst/>
          </a:prstGeom>
        </p:spPr>
      </p:pic>
    </p:spTree>
    <p:extLst>
      <p:ext uri="{BB962C8B-B14F-4D97-AF65-F5344CB8AC3E}">
        <p14:creationId xmlns:p14="http://schemas.microsoft.com/office/powerpoint/2010/main" val="258638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4"/>
          </p:nvPr>
        </p:nvSpPr>
        <p:spPr/>
        <p:txBody>
          <a:bodyPr/>
          <a:lstStyle/>
          <a:p>
            <a:fld id="{99A20822-4A49-4D36-86E3-300BA48D3F00}" type="slidenum">
              <a:rPr lang="en-US" smtClean="0"/>
              <a:pPr/>
              <a:t>35</a:t>
            </a:fld>
            <a:endParaRPr lang="en-US" dirty="0"/>
          </a:p>
        </p:txBody>
      </p:sp>
      <p:graphicFrame>
        <p:nvGraphicFramePr>
          <p:cNvPr id="7" name="Content Placeholder 6">
            <a:extLst>
              <a:ext uri="{FF2B5EF4-FFF2-40B4-BE49-F238E27FC236}">
                <a16:creationId xmlns:a16="http://schemas.microsoft.com/office/drawing/2014/main" id="{E5506914-6CB0-4735-9559-5DF1148610BB}"/>
              </a:ext>
            </a:extLst>
          </p:cNvPr>
          <p:cNvGraphicFramePr>
            <a:graphicFrameLocks noGrp="1"/>
          </p:cNvGraphicFramePr>
          <p:nvPr>
            <p:ph sz="quarter" idx="15"/>
            <p:extLst>
              <p:ext uri="{D42A27DB-BD31-4B8C-83A1-F6EECF244321}">
                <p14:modId xmlns:p14="http://schemas.microsoft.com/office/powerpoint/2010/main" val="4203372144"/>
              </p:ext>
            </p:extLst>
          </p:nvPr>
        </p:nvGraphicFramePr>
        <p:xfrm>
          <a:off x="457200" y="538619"/>
          <a:ext cx="11338560" cy="5916308"/>
        </p:xfrm>
        <a:graphic>
          <a:graphicData uri="http://schemas.openxmlformats.org/drawingml/2006/table">
            <a:tbl>
              <a:tblPr>
                <a:tableStyleId>{21E4AEA4-8DFA-4A89-87EB-49C32662AFE0}</a:tableStyleId>
              </a:tblPr>
              <a:tblGrid>
                <a:gridCol w="1566583">
                  <a:extLst>
                    <a:ext uri="{9D8B030D-6E8A-4147-A177-3AD203B41FA5}">
                      <a16:colId xmlns:a16="http://schemas.microsoft.com/office/drawing/2014/main" val="1652145334"/>
                    </a:ext>
                  </a:extLst>
                </a:gridCol>
                <a:gridCol w="1007872">
                  <a:extLst>
                    <a:ext uri="{9D8B030D-6E8A-4147-A177-3AD203B41FA5}">
                      <a16:colId xmlns:a16="http://schemas.microsoft.com/office/drawing/2014/main" val="1295823686"/>
                    </a:ext>
                  </a:extLst>
                </a:gridCol>
                <a:gridCol w="1007872">
                  <a:extLst>
                    <a:ext uri="{9D8B030D-6E8A-4147-A177-3AD203B41FA5}">
                      <a16:colId xmlns:a16="http://schemas.microsoft.com/office/drawing/2014/main" val="2573556453"/>
                    </a:ext>
                  </a:extLst>
                </a:gridCol>
                <a:gridCol w="1007872">
                  <a:extLst>
                    <a:ext uri="{9D8B030D-6E8A-4147-A177-3AD203B41FA5}">
                      <a16:colId xmlns:a16="http://schemas.microsoft.com/office/drawing/2014/main" val="3171442167"/>
                    </a:ext>
                  </a:extLst>
                </a:gridCol>
                <a:gridCol w="1007872">
                  <a:extLst>
                    <a:ext uri="{9D8B030D-6E8A-4147-A177-3AD203B41FA5}">
                      <a16:colId xmlns:a16="http://schemas.microsoft.com/office/drawing/2014/main" val="245073485"/>
                    </a:ext>
                  </a:extLst>
                </a:gridCol>
                <a:gridCol w="1007872">
                  <a:extLst>
                    <a:ext uri="{9D8B030D-6E8A-4147-A177-3AD203B41FA5}">
                      <a16:colId xmlns:a16="http://schemas.microsoft.com/office/drawing/2014/main" val="1212517104"/>
                    </a:ext>
                  </a:extLst>
                </a:gridCol>
                <a:gridCol w="569667">
                  <a:extLst>
                    <a:ext uri="{9D8B030D-6E8A-4147-A177-3AD203B41FA5}">
                      <a16:colId xmlns:a16="http://schemas.microsoft.com/office/drawing/2014/main" val="999621365"/>
                    </a:ext>
                  </a:extLst>
                </a:gridCol>
                <a:gridCol w="1007872">
                  <a:extLst>
                    <a:ext uri="{9D8B030D-6E8A-4147-A177-3AD203B41FA5}">
                      <a16:colId xmlns:a16="http://schemas.microsoft.com/office/drawing/2014/main" val="3558044238"/>
                    </a:ext>
                  </a:extLst>
                </a:gridCol>
                <a:gridCol w="569667">
                  <a:extLst>
                    <a:ext uri="{9D8B030D-6E8A-4147-A177-3AD203B41FA5}">
                      <a16:colId xmlns:a16="http://schemas.microsoft.com/office/drawing/2014/main" val="3881893466"/>
                    </a:ext>
                  </a:extLst>
                </a:gridCol>
                <a:gridCol w="1007872">
                  <a:extLst>
                    <a:ext uri="{9D8B030D-6E8A-4147-A177-3AD203B41FA5}">
                      <a16:colId xmlns:a16="http://schemas.microsoft.com/office/drawing/2014/main" val="1801463651"/>
                    </a:ext>
                  </a:extLst>
                </a:gridCol>
                <a:gridCol w="569667">
                  <a:extLst>
                    <a:ext uri="{9D8B030D-6E8A-4147-A177-3AD203B41FA5}">
                      <a16:colId xmlns:a16="http://schemas.microsoft.com/office/drawing/2014/main" val="616885795"/>
                    </a:ext>
                  </a:extLst>
                </a:gridCol>
                <a:gridCol w="1007872">
                  <a:extLst>
                    <a:ext uri="{9D8B030D-6E8A-4147-A177-3AD203B41FA5}">
                      <a16:colId xmlns:a16="http://schemas.microsoft.com/office/drawing/2014/main" val="3011039386"/>
                    </a:ext>
                  </a:extLst>
                </a:gridCol>
              </a:tblGrid>
              <a:tr h="172710">
                <a:tc>
                  <a:txBody>
                    <a:bodyPr/>
                    <a:lstStyle/>
                    <a:p>
                      <a:pPr algn="l" fontAlgn="b"/>
                      <a:r>
                        <a:rPr lang="en-US" sz="1200" u="none" strike="noStrike">
                          <a:effectLst/>
                        </a:rPr>
                        <a:t> </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(1)</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(2)</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(3)</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(4)</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(5)</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(6)</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(7)</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(8)</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(9)</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(10)</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dirty="0">
                          <a:effectLst/>
                        </a:rPr>
                        <a:t>(11)</a:t>
                      </a:r>
                      <a:endParaRPr lang="en-US" sz="1200" b="0" i="0" u="none" strike="noStrike" dirty="0">
                        <a:effectLst/>
                        <a:latin typeface="Arial" panose="020B0604020202020204" pitchFamily="34" charset="0"/>
                      </a:endParaRPr>
                    </a:p>
                  </a:txBody>
                  <a:tcPr marL="9214" marR="9214" marT="9214" marB="0" anchor="b"/>
                </a:tc>
                <a:extLst>
                  <a:ext uri="{0D108BD9-81ED-4DB2-BD59-A6C34878D82A}">
                    <a16:rowId xmlns:a16="http://schemas.microsoft.com/office/drawing/2014/main" val="759741736"/>
                  </a:ext>
                </a:extLst>
              </a:tr>
              <a:tr h="1004367">
                <a:tc>
                  <a:txBody>
                    <a:bodyPr/>
                    <a:lstStyle/>
                    <a:p>
                      <a:pPr algn="l" fontAlgn="b"/>
                      <a:r>
                        <a:rPr lang="en-US" sz="1200" u="none" strike="noStrike">
                          <a:effectLst/>
                        </a:rPr>
                        <a:t>Education systems</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Mathematics score</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dirty="0">
                          <a:effectLst/>
                        </a:rPr>
                        <a:t>REAL_MEAN</a:t>
                      </a:r>
                      <a:endParaRPr lang="en-US" sz="1200" b="1" i="0" u="none" strike="noStrike" dirty="0">
                        <a:effectLst/>
                        <a:latin typeface="Arial" panose="020B0604020202020204" pitchFamily="34" charset="0"/>
                      </a:endParaRPr>
                    </a:p>
                  </a:txBody>
                  <a:tcPr marL="9214" marR="9214" marT="9214" marB="0" anchor="b"/>
                </a:tc>
                <a:tc>
                  <a:txBody>
                    <a:bodyPr/>
                    <a:lstStyle/>
                    <a:p>
                      <a:pPr algn="l" fontAlgn="b"/>
                      <a:r>
                        <a:rPr lang="en-US" sz="1200" u="none" strike="noStrike" dirty="0">
                          <a:effectLst/>
                        </a:rPr>
                        <a:t>PSEUDO_MEAN</a:t>
                      </a:r>
                      <a:endParaRPr lang="en-US" sz="1200" b="1" i="0" u="none" strike="noStrike" dirty="0">
                        <a:effectLst/>
                        <a:latin typeface="Arial" panose="020B0604020202020204" pitchFamily="34" charset="0"/>
                      </a:endParaRPr>
                    </a:p>
                  </a:txBody>
                  <a:tcPr marL="9214" marR="9214" marT="9214" marB="0" anchor="b"/>
                </a:tc>
                <a:tc>
                  <a:txBody>
                    <a:bodyPr/>
                    <a:lstStyle/>
                    <a:p>
                      <a:pPr algn="l" fontAlgn="b"/>
                      <a:r>
                        <a:rPr lang="en-US" sz="1200" u="none" strike="noStrike">
                          <a:effectLst/>
                        </a:rPr>
                        <a:t>ADJUSTED_REAL_MEAN</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Within-education-system correlation between (1) and (2)</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P values of (5)</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Within-education-system correlation between (1) and (4)</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P values of (7)</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Within-education-system correlation between (1) and (3)</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P values of (9)</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Gap between (5) and (7)</a:t>
                      </a:r>
                      <a:endParaRPr lang="en-US" sz="1200" b="1" i="0" u="none" strike="noStrike">
                        <a:effectLst/>
                        <a:latin typeface="Arial" panose="020B0604020202020204" pitchFamily="34" charset="0"/>
                      </a:endParaRPr>
                    </a:p>
                  </a:txBody>
                  <a:tcPr marL="9214" marR="9214" marT="9214" marB="0" anchor="b"/>
                </a:tc>
                <a:extLst>
                  <a:ext uri="{0D108BD9-81ED-4DB2-BD59-A6C34878D82A}">
                    <a16:rowId xmlns:a16="http://schemas.microsoft.com/office/drawing/2014/main" val="560544264"/>
                  </a:ext>
                </a:extLst>
              </a:tr>
              <a:tr h="172710">
                <a:tc>
                  <a:txBody>
                    <a:bodyPr/>
                    <a:lstStyle/>
                    <a:p>
                      <a:pPr algn="l" fontAlgn="b"/>
                      <a:r>
                        <a:rPr lang="en-US" sz="1200" b="0" i="0" u="none" strike="noStrike">
                          <a:effectLst/>
                          <a:latin typeface="Arial" panose="020B0604020202020204" pitchFamily="34" charset="0"/>
                        </a:rPr>
                        <a:t>Macao-China</a:t>
                      </a:r>
                    </a:p>
                  </a:txBody>
                  <a:tcPr marL="9525" marR="9525" marT="9525" marB="0" anchor="b"/>
                </a:tc>
                <a:tc>
                  <a:txBody>
                    <a:bodyPr/>
                    <a:lstStyle/>
                    <a:p>
                      <a:pPr algn="r" fontAlgn="b"/>
                      <a:r>
                        <a:rPr lang="en-US" sz="1200" b="0" i="0" u="none" strike="noStrike">
                          <a:effectLst/>
                          <a:latin typeface="Arial" panose="020B0604020202020204" pitchFamily="34" charset="0"/>
                        </a:rPr>
                        <a:t>538</a:t>
                      </a:r>
                    </a:p>
                  </a:txBody>
                  <a:tcPr marL="9525" marR="9525" marT="9525" marB="0" anchor="b"/>
                </a:tc>
                <a:tc>
                  <a:txBody>
                    <a:bodyPr/>
                    <a:lstStyle/>
                    <a:p>
                      <a:pPr algn="r" fontAlgn="b"/>
                      <a:r>
                        <a:rPr lang="en-US" sz="1200" b="0" i="0" u="none" strike="noStrike">
                          <a:effectLst/>
                          <a:latin typeface="Arial" panose="020B0604020202020204" pitchFamily="34" charset="0"/>
                        </a:rPr>
                        <a:t>3.9</a:t>
                      </a:r>
                    </a:p>
                  </a:txBody>
                  <a:tcPr marL="9525" marR="9525" marT="9525" marB="0" anchor="b"/>
                </a:tc>
                <a:tc>
                  <a:txBody>
                    <a:bodyPr/>
                    <a:lstStyle/>
                    <a:p>
                      <a:pPr algn="r" fontAlgn="b"/>
                      <a:r>
                        <a:rPr lang="en-US" sz="1200" b="0" i="0" u="none" strike="noStrike">
                          <a:effectLst/>
                          <a:latin typeface="Arial" panose="020B0604020202020204" pitchFamily="34" charset="0"/>
                        </a:rPr>
                        <a:t>2.2</a:t>
                      </a:r>
                    </a:p>
                  </a:txBody>
                  <a:tcPr marL="9525" marR="9525" marT="9525" marB="0" anchor="b"/>
                </a:tc>
                <a:tc>
                  <a:txBody>
                    <a:bodyPr/>
                    <a:lstStyle/>
                    <a:p>
                      <a:pPr algn="r" fontAlgn="b"/>
                      <a:r>
                        <a:rPr lang="en-US" sz="1200" b="0" i="0" u="none" strike="noStrike">
                          <a:effectLst/>
                          <a:latin typeface="Arial" panose="020B0604020202020204" pitchFamily="34" charset="0"/>
                        </a:rPr>
                        <a:t>1.7</a:t>
                      </a:r>
                    </a:p>
                  </a:txBody>
                  <a:tcPr marL="9525" marR="9525" marT="9525" marB="0" anchor="b"/>
                </a:tc>
                <a:tc>
                  <a:txBody>
                    <a:bodyPr/>
                    <a:lstStyle/>
                    <a:p>
                      <a:pPr algn="r" fontAlgn="b"/>
                      <a:r>
                        <a:rPr lang="en-US" sz="1200" b="0" i="0" u="none" strike="noStrike">
                          <a:effectLst/>
                          <a:latin typeface="Arial" panose="020B0604020202020204" pitchFamily="34" charset="0"/>
                        </a:rPr>
                        <a:t>0.53</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0.26</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0.15</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-0.27</a:t>
                      </a:r>
                    </a:p>
                  </a:txBody>
                  <a:tcPr marL="9525" marR="9525" marT="9525" marB="0" anchor="b"/>
                </a:tc>
                <a:extLst>
                  <a:ext uri="{0D108BD9-81ED-4DB2-BD59-A6C34878D82A}">
                    <a16:rowId xmlns:a16="http://schemas.microsoft.com/office/drawing/2014/main" val="1810891053"/>
                  </a:ext>
                </a:extLst>
              </a:tr>
              <a:tr h="172710">
                <a:tc>
                  <a:txBody>
                    <a:bodyPr/>
                    <a:lstStyle/>
                    <a:p>
                      <a:pPr algn="l" fontAlgn="b"/>
                      <a:r>
                        <a:rPr lang="en-US" sz="1200" b="0" i="0" u="none" strike="noStrike">
                          <a:effectLst/>
                          <a:latin typeface="Arial" panose="020B0604020202020204" pitchFamily="34" charset="0"/>
                        </a:rPr>
                        <a:t>Hong Kong-China</a:t>
                      </a:r>
                    </a:p>
                  </a:txBody>
                  <a:tcPr marL="9525" marR="9525" marT="9525" marB="0" anchor="b"/>
                </a:tc>
                <a:tc>
                  <a:txBody>
                    <a:bodyPr/>
                    <a:lstStyle/>
                    <a:p>
                      <a:pPr algn="r" fontAlgn="b"/>
                      <a:r>
                        <a:rPr lang="en-US" sz="1200" b="0" i="0" u="none" strike="noStrike">
                          <a:effectLst/>
                          <a:latin typeface="Arial" panose="020B0604020202020204" pitchFamily="34" charset="0"/>
                        </a:rPr>
                        <a:t>561</a:t>
                      </a:r>
                    </a:p>
                  </a:txBody>
                  <a:tcPr marL="9525" marR="9525" marT="9525" marB="0" anchor="b"/>
                </a:tc>
                <a:tc>
                  <a:txBody>
                    <a:bodyPr/>
                    <a:lstStyle/>
                    <a:p>
                      <a:pPr algn="r" fontAlgn="b"/>
                      <a:r>
                        <a:rPr lang="en-US" sz="1200" b="0" i="0" u="none" strike="noStrike">
                          <a:effectLst/>
                          <a:latin typeface="Arial" panose="020B0604020202020204" pitchFamily="34" charset="0"/>
                        </a:rPr>
                        <a:t>3.6</a:t>
                      </a:r>
                    </a:p>
                  </a:txBody>
                  <a:tcPr marL="9525" marR="9525" marT="9525" marB="0" anchor="b"/>
                </a:tc>
                <a:tc>
                  <a:txBody>
                    <a:bodyPr/>
                    <a:lstStyle/>
                    <a:p>
                      <a:pPr algn="r" fontAlgn="b"/>
                      <a:r>
                        <a:rPr lang="en-US" sz="1200" b="0" i="0" u="none" strike="noStrike">
                          <a:effectLst/>
                          <a:latin typeface="Arial" panose="020B0604020202020204" pitchFamily="34" charset="0"/>
                        </a:rPr>
                        <a:t>2.0</a:t>
                      </a:r>
                    </a:p>
                  </a:txBody>
                  <a:tcPr marL="9525" marR="9525" marT="9525" marB="0" anchor="b"/>
                </a:tc>
                <a:tc>
                  <a:txBody>
                    <a:bodyPr/>
                    <a:lstStyle/>
                    <a:p>
                      <a:pPr algn="r" fontAlgn="b"/>
                      <a:r>
                        <a:rPr lang="en-US" sz="1200" b="0" i="0" u="none" strike="noStrike">
                          <a:effectLst/>
                          <a:latin typeface="Arial" panose="020B0604020202020204" pitchFamily="34" charset="0"/>
                        </a:rPr>
                        <a:t>1.6</a:t>
                      </a:r>
                    </a:p>
                  </a:txBody>
                  <a:tcPr marL="9525" marR="9525" marT="9525" marB="0" anchor="b"/>
                </a:tc>
                <a:tc>
                  <a:txBody>
                    <a:bodyPr/>
                    <a:lstStyle/>
                    <a:p>
                      <a:pPr algn="r" fontAlgn="b"/>
                      <a:r>
                        <a:rPr lang="en-US" sz="1200" b="0" i="0" u="none" strike="noStrike">
                          <a:effectLst/>
                          <a:latin typeface="Arial" panose="020B0604020202020204" pitchFamily="34" charset="0"/>
                        </a:rPr>
                        <a:t>0.44</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0.21</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0.14</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-0.23</a:t>
                      </a:r>
                    </a:p>
                  </a:txBody>
                  <a:tcPr marL="9525" marR="9525" marT="9525" marB="0" anchor="b"/>
                </a:tc>
                <a:extLst>
                  <a:ext uri="{0D108BD9-81ED-4DB2-BD59-A6C34878D82A}">
                    <a16:rowId xmlns:a16="http://schemas.microsoft.com/office/drawing/2014/main" val="2745456145"/>
                  </a:ext>
                </a:extLst>
              </a:tr>
              <a:tr h="172710">
                <a:tc>
                  <a:txBody>
                    <a:bodyPr/>
                    <a:lstStyle/>
                    <a:p>
                      <a:pPr algn="l" fontAlgn="b"/>
                      <a:r>
                        <a:rPr lang="en-US" sz="1200" b="0" i="0" u="none" strike="noStrike">
                          <a:effectLst/>
                          <a:latin typeface="Arial" panose="020B0604020202020204" pitchFamily="34" charset="0"/>
                        </a:rPr>
                        <a:t>Singapore</a:t>
                      </a:r>
                    </a:p>
                  </a:txBody>
                  <a:tcPr marL="9525" marR="9525" marT="9525" marB="0" anchor="b"/>
                </a:tc>
                <a:tc>
                  <a:txBody>
                    <a:bodyPr/>
                    <a:lstStyle/>
                    <a:p>
                      <a:pPr algn="r" fontAlgn="b"/>
                      <a:r>
                        <a:rPr lang="en-US" sz="1200" b="0" i="0" u="none" strike="noStrike">
                          <a:effectLst/>
                          <a:latin typeface="Arial" panose="020B0604020202020204" pitchFamily="34" charset="0"/>
                        </a:rPr>
                        <a:t>573</a:t>
                      </a:r>
                    </a:p>
                  </a:txBody>
                  <a:tcPr marL="9525" marR="9525" marT="9525" marB="0" anchor="b"/>
                </a:tc>
                <a:tc>
                  <a:txBody>
                    <a:bodyPr/>
                    <a:lstStyle/>
                    <a:p>
                      <a:pPr algn="r" fontAlgn="b"/>
                      <a:r>
                        <a:rPr lang="en-US" sz="1200" b="0" i="0" u="none" strike="noStrike">
                          <a:effectLst/>
                          <a:latin typeface="Arial" panose="020B0604020202020204" pitchFamily="34" charset="0"/>
                        </a:rPr>
                        <a:t>3.6</a:t>
                      </a:r>
                    </a:p>
                  </a:txBody>
                  <a:tcPr marL="9525" marR="9525" marT="9525" marB="0" anchor="b"/>
                </a:tc>
                <a:tc>
                  <a:txBody>
                    <a:bodyPr/>
                    <a:lstStyle/>
                    <a:p>
                      <a:pPr algn="r" fontAlgn="b"/>
                      <a:r>
                        <a:rPr lang="en-US" sz="1200" b="0" i="0" u="none" strike="noStrike">
                          <a:effectLst/>
                          <a:latin typeface="Arial" panose="020B0604020202020204" pitchFamily="34" charset="0"/>
                        </a:rPr>
                        <a:t>2.4</a:t>
                      </a:r>
                    </a:p>
                  </a:txBody>
                  <a:tcPr marL="9525" marR="9525" marT="9525" marB="0" anchor="b"/>
                </a:tc>
                <a:tc>
                  <a:txBody>
                    <a:bodyPr/>
                    <a:lstStyle/>
                    <a:p>
                      <a:pPr algn="r" fontAlgn="b"/>
                      <a:r>
                        <a:rPr lang="en-US" sz="1200" b="0" i="0" u="none" strike="noStrike">
                          <a:effectLst/>
                          <a:latin typeface="Arial" panose="020B0604020202020204" pitchFamily="34" charset="0"/>
                        </a:rPr>
                        <a:t>1.2</a:t>
                      </a:r>
                    </a:p>
                  </a:txBody>
                  <a:tcPr marL="9525" marR="9525" marT="9525" marB="0" anchor="b"/>
                </a:tc>
                <a:tc>
                  <a:txBody>
                    <a:bodyPr/>
                    <a:lstStyle/>
                    <a:p>
                      <a:pPr algn="r" fontAlgn="b"/>
                      <a:r>
                        <a:rPr lang="en-US" sz="1200" b="0" i="0" u="none" strike="noStrike">
                          <a:effectLst/>
                          <a:latin typeface="Arial" panose="020B0604020202020204" pitchFamily="34" charset="0"/>
                        </a:rPr>
                        <a:t>0.63</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0.48</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0.13</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-0.16</a:t>
                      </a:r>
                    </a:p>
                  </a:txBody>
                  <a:tcPr marL="9525" marR="9525" marT="9525" marB="0" anchor="b"/>
                </a:tc>
                <a:extLst>
                  <a:ext uri="{0D108BD9-81ED-4DB2-BD59-A6C34878D82A}">
                    <a16:rowId xmlns:a16="http://schemas.microsoft.com/office/drawing/2014/main" val="2767259319"/>
                  </a:ext>
                </a:extLst>
              </a:tr>
              <a:tr h="172710">
                <a:tc>
                  <a:txBody>
                    <a:bodyPr/>
                    <a:lstStyle/>
                    <a:p>
                      <a:pPr algn="l" fontAlgn="b"/>
                      <a:r>
                        <a:rPr lang="en-US" sz="1200" b="0" i="0" u="none" strike="noStrike">
                          <a:effectLst/>
                          <a:latin typeface="Arial" panose="020B0604020202020204" pitchFamily="34" charset="0"/>
                        </a:rPr>
                        <a:t>Shanghai-China</a:t>
                      </a:r>
                    </a:p>
                  </a:txBody>
                  <a:tcPr marL="9525" marR="9525" marT="9525" marB="0" anchor="b"/>
                </a:tc>
                <a:tc>
                  <a:txBody>
                    <a:bodyPr/>
                    <a:lstStyle/>
                    <a:p>
                      <a:pPr algn="r" fontAlgn="b"/>
                      <a:r>
                        <a:rPr lang="en-US" sz="1200" b="0" i="0" u="none" strike="noStrike">
                          <a:effectLst/>
                          <a:latin typeface="Arial" panose="020B0604020202020204" pitchFamily="34" charset="0"/>
                        </a:rPr>
                        <a:t>613</a:t>
                      </a:r>
                    </a:p>
                  </a:txBody>
                  <a:tcPr marL="9525" marR="9525" marT="9525" marB="0" anchor="b"/>
                </a:tc>
                <a:tc>
                  <a:txBody>
                    <a:bodyPr/>
                    <a:lstStyle/>
                    <a:p>
                      <a:pPr algn="r" fontAlgn="b"/>
                      <a:r>
                        <a:rPr lang="en-US" sz="1200" b="0" i="0" u="none" strike="noStrike">
                          <a:effectLst/>
                          <a:latin typeface="Arial" panose="020B0604020202020204" pitchFamily="34" charset="0"/>
                        </a:rPr>
                        <a:t>4.3</a:t>
                      </a:r>
                    </a:p>
                  </a:txBody>
                  <a:tcPr marL="9525" marR="9525" marT="9525" marB="0" anchor="b"/>
                </a:tc>
                <a:tc>
                  <a:txBody>
                    <a:bodyPr/>
                    <a:lstStyle/>
                    <a:p>
                      <a:pPr algn="r" fontAlgn="b"/>
                      <a:r>
                        <a:rPr lang="en-US" sz="1200" b="0" i="0" u="none" strike="noStrike">
                          <a:effectLst/>
                          <a:latin typeface="Arial" panose="020B0604020202020204" pitchFamily="34" charset="0"/>
                        </a:rPr>
                        <a:t>2.0</a:t>
                      </a:r>
                    </a:p>
                  </a:txBody>
                  <a:tcPr marL="9525" marR="9525" marT="9525" marB="0" anchor="b"/>
                </a:tc>
                <a:tc>
                  <a:txBody>
                    <a:bodyPr/>
                    <a:lstStyle/>
                    <a:p>
                      <a:pPr algn="r" fontAlgn="b"/>
                      <a:r>
                        <a:rPr lang="en-US" sz="1200" b="0" i="0" u="none" strike="noStrike">
                          <a:effectLst/>
                          <a:latin typeface="Arial" panose="020B0604020202020204" pitchFamily="34" charset="0"/>
                        </a:rPr>
                        <a:t>2.2</a:t>
                      </a:r>
                    </a:p>
                  </a:txBody>
                  <a:tcPr marL="9525" marR="9525" marT="9525" marB="0" anchor="b"/>
                </a:tc>
                <a:tc>
                  <a:txBody>
                    <a:bodyPr/>
                    <a:lstStyle/>
                    <a:p>
                      <a:pPr algn="r" fontAlgn="b"/>
                      <a:r>
                        <a:rPr lang="en-US" sz="1200" b="0" i="0" u="none" strike="noStrike">
                          <a:effectLst/>
                          <a:latin typeface="Arial" panose="020B0604020202020204" pitchFamily="34" charset="0"/>
                        </a:rPr>
                        <a:t>0.49</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0.37</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-0.08</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-0.12</a:t>
                      </a:r>
                    </a:p>
                  </a:txBody>
                  <a:tcPr marL="9525" marR="9525" marT="9525" marB="0" anchor="b"/>
                </a:tc>
                <a:extLst>
                  <a:ext uri="{0D108BD9-81ED-4DB2-BD59-A6C34878D82A}">
                    <a16:rowId xmlns:a16="http://schemas.microsoft.com/office/drawing/2014/main" val="921193141"/>
                  </a:ext>
                </a:extLst>
              </a:tr>
              <a:tr h="172710">
                <a:tc>
                  <a:txBody>
                    <a:bodyPr/>
                    <a:lstStyle/>
                    <a:p>
                      <a:pPr algn="l" fontAlgn="b"/>
                      <a:r>
                        <a:rPr lang="en-US" sz="1200" b="0" i="0" u="none" strike="noStrike">
                          <a:effectLst/>
                          <a:latin typeface="Arial" panose="020B0604020202020204" pitchFamily="34" charset="0"/>
                        </a:rPr>
                        <a:t>Japan</a:t>
                      </a:r>
                    </a:p>
                  </a:txBody>
                  <a:tcPr marL="9525" marR="9525" marT="9525" marB="0" anchor="b"/>
                </a:tc>
                <a:tc>
                  <a:txBody>
                    <a:bodyPr/>
                    <a:lstStyle/>
                    <a:p>
                      <a:pPr algn="r" fontAlgn="b"/>
                      <a:r>
                        <a:rPr lang="en-US" sz="1200" b="0" i="0" u="none" strike="noStrike">
                          <a:effectLst/>
                          <a:latin typeface="Arial" panose="020B0604020202020204" pitchFamily="34" charset="0"/>
                        </a:rPr>
                        <a:t>536</a:t>
                      </a:r>
                    </a:p>
                  </a:txBody>
                  <a:tcPr marL="9525" marR="9525" marT="9525" marB="0" anchor="b"/>
                </a:tc>
                <a:tc>
                  <a:txBody>
                    <a:bodyPr/>
                    <a:lstStyle/>
                    <a:p>
                      <a:pPr algn="r" fontAlgn="b"/>
                      <a:r>
                        <a:rPr lang="en-US" sz="1200" b="0" i="0" u="none" strike="noStrike">
                          <a:effectLst/>
                          <a:latin typeface="Arial" panose="020B0604020202020204" pitchFamily="34" charset="0"/>
                        </a:rPr>
                        <a:t>3.6</a:t>
                      </a:r>
                    </a:p>
                  </a:txBody>
                  <a:tcPr marL="9525" marR="9525" marT="9525" marB="0" anchor="b"/>
                </a:tc>
                <a:tc>
                  <a:txBody>
                    <a:bodyPr/>
                    <a:lstStyle/>
                    <a:p>
                      <a:pPr algn="r" fontAlgn="b"/>
                      <a:r>
                        <a:rPr lang="en-US" sz="1200" b="0" i="0" u="none" strike="noStrike">
                          <a:effectLst/>
                          <a:latin typeface="Arial" panose="020B0604020202020204" pitchFamily="34" charset="0"/>
                        </a:rPr>
                        <a:t>1.7</a:t>
                      </a:r>
                    </a:p>
                  </a:txBody>
                  <a:tcPr marL="9525" marR="9525" marT="9525" marB="0" anchor="b"/>
                </a:tc>
                <a:tc>
                  <a:txBody>
                    <a:bodyPr/>
                    <a:lstStyle/>
                    <a:p>
                      <a:pPr algn="r" fontAlgn="b"/>
                      <a:r>
                        <a:rPr lang="en-US" sz="1200" b="0" i="0" u="none" strike="noStrike">
                          <a:effectLst/>
                          <a:latin typeface="Arial" panose="020B0604020202020204" pitchFamily="34" charset="0"/>
                        </a:rPr>
                        <a:t>2.0</a:t>
                      </a:r>
                    </a:p>
                  </a:txBody>
                  <a:tcPr marL="9525" marR="9525" marT="9525" marB="0" anchor="b"/>
                </a:tc>
                <a:tc>
                  <a:txBody>
                    <a:bodyPr/>
                    <a:lstStyle/>
                    <a:p>
                      <a:pPr algn="r" fontAlgn="b"/>
                      <a:r>
                        <a:rPr lang="en-US" sz="1200" b="0" i="0" u="none" strike="noStrike">
                          <a:effectLst/>
                          <a:latin typeface="Arial" panose="020B0604020202020204" pitchFamily="34" charset="0"/>
                        </a:rPr>
                        <a:t>0.54</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0.43</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-0.02</a:t>
                      </a:r>
                    </a:p>
                  </a:txBody>
                  <a:tcPr marL="9525" marR="9525" marT="9525" marB="0" anchor="b"/>
                </a:tc>
                <a:tc>
                  <a:txBody>
                    <a:bodyPr/>
                    <a:lstStyle/>
                    <a:p>
                      <a:pPr algn="r" fontAlgn="b"/>
                      <a:r>
                        <a:rPr lang="en-US" sz="1200" b="0" i="0" u="none" strike="noStrike">
                          <a:effectLst/>
                          <a:latin typeface="Arial" panose="020B0604020202020204" pitchFamily="34" charset="0"/>
                        </a:rPr>
                        <a:t>0.13</a:t>
                      </a:r>
                    </a:p>
                  </a:txBody>
                  <a:tcPr marL="9525" marR="9525" marT="9525" marB="0" anchor="b"/>
                </a:tc>
                <a:tc>
                  <a:txBody>
                    <a:bodyPr/>
                    <a:lstStyle/>
                    <a:p>
                      <a:pPr algn="r" fontAlgn="b"/>
                      <a:r>
                        <a:rPr lang="en-US" sz="1200" b="0" i="0" u="none" strike="noStrike">
                          <a:effectLst/>
                          <a:latin typeface="Arial" panose="020B0604020202020204" pitchFamily="34" charset="0"/>
                        </a:rPr>
                        <a:t>-0.11</a:t>
                      </a:r>
                    </a:p>
                  </a:txBody>
                  <a:tcPr marL="9525" marR="9525" marT="9525" marB="0" anchor="b"/>
                </a:tc>
                <a:extLst>
                  <a:ext uri="{0D108BD9-81ED-4DB2-BD59-A6C34878D82A}">
                    <a16:rowId xmlns:a16="http://schemas.microsoft.com/office/drawing/2014/main" val="1764308773"/>
                  </a:ext>
                </a:extLst>
              </a:tr>
              <a:tr h="172710">
                <a:tc>
                  <a:txBody>
                    <a:bodyPr/>
                    <a:lstStyle/>
                    <a:p>
                      <a:pPr algn="l" fontAlgn="b"/>
                      <a:r>
                        <a:rPr lang="en-US" sz="1200" b="0" i="0" u="none" strike="noStrike">
                          <a:effectLst/>
                          <a:latin typeface="Arial" panose="020B0604020202020204" pitchFamily="34" charset="0"/>
                        </a:rPr>
                        <a:t>Romania</a:t>
                      </a:r>
                    </a:p>
                  </a:txBody>
                  <a:tcPr marL="9525" marR="9525" marT="9525" marB="0" anchor="b"/>
                </a:tc>
                <a:tc>
                  <a:txBody>
                    <a:bodyPr/>
                    <a:lstStyle/>
                    <a:p>
                      <a:pPr algn="r" fontAlgn="b"/>
                      <a:r>
                        <a:rPr lang="en-US" sz="1200" b="0" i="0" u="none" strike="noStrike">
                          <a:effectLst/>
                          <a:latin typeface="Arial" panose="020B0604020202020204" pitchFamily="34" charset="0"/>
                        </a:rPr>
                        <a:t>445</a:t>
                      </a:r>
                    </a:p>
                  </a:txBody>
                  <a:tcPr marL="9525" marR="9525" marT="9525" marB="0" anchor="b"/>
                </a:tc>
                <a:tc>
                  <a:txBody>
                    <a:bodyPr/>
                    <a:lstStyle/>
                    <a:p>
                      <a:pPr algn="r" fontAlgn="b"/>
                      <a:r>
                        <a:rPr lang="en-US" sz="1200" b="0" i="0" u="none" strike="noStrike">
                          <a:effectLst/>
                          <a:latin typeface="Arial" panose="020B0604020202020204" pitchFamily="34" charset="0"/>
                        </a:rPr>
                        <a:t>3.7</a:t>
                      </a:r>
                    </a:p>
                  </a:txBody>
                  <a:tcPr marL="9525" marR="9525" marT="9525" marB="0" anchor="b"/>
                </a:tc>
                <a:tc>
                  <a:txBody>
                    <a:bodyPr/>
                    <a:lstStyle/>
                    <a:p>
                      <a:pPr algn="r" fontAlgn="b"/>
                      <a:r>
                        <a:rPr lang="en-US" sz="1200" b="0" i="0" u="none" strike="noStrike">
                          <a:effectLst/>
                          <a:latin typeface="Arial" panose="020B0604020202020204" pitchFamily="34" charset="0"/>
                        </a:rPr>
                        <a:t>2.9</a:t>
                      </a:r>
                    </a:p>
                  </a:txBody>
                  <a:tcPr marL="9525" marR="9525" marT="9525" marB="0" anchor="b"/>
                </a:tc>
                <a:tc>
                  <a:txBody>
                    <a:bodyPr/>
                    <a:lstStyle/>
                    <a:p>
                      <a:pPr algn="r" fontAlgn="b"/>
                      <a:r>
                        <a:rPr lang="en-US" sz="1200" b="0" i="0" u="none" strike="noStrike">
                          <a:effectLst/>
                          <a:latin typeface="Arial" panose="020B0604020202020204" pitchFamily="34" charset="0"/>
                        </a:rPr>
                        <a:t>0.8</a:t>
                      </a:r>
                    </a:p>
                  </a:txBody>
                  <a:tcPr marL="9525" marR="9525" marT="9525" marB="0" anchor="b"/>
                </a:tc>
                <a:tc>
                  <a:txBody>
                    <a:bodyPr/>
                    <a:lstStyle/>
                    <a:p>
                      <a:pPr algn="r" fontAlgn="b"/>
                      <a:r>
                        <a:rPr lang="en-US" sz="1200" b="0" i="0" u="none" strike="noStrike">
                          <a:effectLst/>
                          <a:latin typeface="Arial" panose="020B0604020202020204" pitchFamily="34" charset="0"/>
                        </a:rPr>
                        <a:t>0.39</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0.28</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0.05</a:t>
                      </a:r>
                    </a:p>
                  </a:txBody>
                  <a:tcPr marL="9525" marR="9525" marT="9525" marB="0" anchor="b"/>
                </a:tc>
                <a:tc>
                  <a:txBody>
                    <a:bodyPr/>
                    <a:lstStyle/>
                    <a:p>
                      <a:pPr algn="r" fontAlgn="b"/>
                      <a:r>
                        <a:rPr lang="en-US" sz="1200" b="0" i="0" u="none" strike="noStrike">
                          <a:effectLst/>
                          <a:latin typeface="Arial" panose="020B0604020202020204" pitchFamily="34" charset="0"/>
                        </a:rPr>
                        <a:t>0.12</a:t>
                      </a:r>
                    </a:p>
                  </a:txBody>
                  <a:tcPr marL="9525" marR="9525" marT="9525" marB="0" anchor="b"/>
                </a:tc>
                <a:tc>
                  <a:txBody>
                    <a:bodyPr/>
                    <a:lstStyle/>
                    <a:p>
                      <a:pPr algn="r" fontAlgn="b"/>
                      <a:r>
                        <a:rPr lang="en-US" sz="1200" b="0" i="0" u="none" strike="noStrike">
                          <a:effectLst/>
                          <a:latin typeface="Arial" panose="020B0604020202020204" pitchFamily="34" charset="0"/>
                        </a:rPr>
                        <a:t>-0.10</a:t>
                      </a:r>
                    </a:p>
                  </a:txBody>
                  <a:tcPr marL="9525" marR="9525" marT="9525" marB="0" anchor="b"/>
                </a:tc>
                <a:extLst>
                  <a:ext uri="{0D108BD9-81ED-4DB2-BD59-A6C34878D82A}">
                    <a16:rowId xmlns:a16="http://schemas.microsoft.com/office/drawing/2014/main" val="209314883"/>
                  </a:ext>
                </a:extLst>
              </a:tr>
              <a:tr h="172710">
                <a:tc>
                  <a:txBody>
                    <a:bodyPr/>
                    <a:lstStyle/>
                    <a:p>
                      <a:pPr algn="l" fontAlgn="b"/>
                      <a:r>
                        <a:rPr lang="en-US" sz="1200" b="0" i="0" u="none" strike="noStrike">
                          <a:effectLst/>
                          <a:latin typeface="Arial" panose="020B0604020202020204" pitchFamily="34" charset="0"/>
                        </a:rPr>
                        <a:t>Viet Nam</a:t>
                      </a:r>
                    </a:p>
                  </a:txBody>
                  <a:tcPr marL="9525" marR="9525" marT="9525" marB="0" anchor="b"/>
                </a:tc>
                <a:tc>
                  <a:txBody>
                    <a:bodyPr/>
                    <a:lstStyle/>
                    <a:p>
                      <a:pPr algn="r" fontAlgn="b"/>
                      <a:r>
                        <a:rPr lang="en-US" sz="1200" b="0" i="0" u="none" strike="noStrike">
                          <a:effectLst/>
                          <a:latin typeface="Arial" panose="020B0604020202020204" pitchFamily="34" charset="0"/>
                        </a:rPr>
                        <a:t>511</a:t>
                      </a:r>
                    </a:p>
                  </a:txBody>
                  <a:tcPr marL="9525" marR="9525" marT="9525" marB="0" anchor="b"/>
                </a:tc>
                <a:tc>
                  <a:txBody>
                    <a:bodyPr/>
                    <a:lstStyle/>
                    <a:p>
                      <a:pPr algn="r" fontAlgn="b"/>
                      <a:r>
                        <a:rPr lang="en-US" sz="1200" b="0" i="0" u="none" strike="noStrike">
                          <a:effectLst/>
                          <a:latin typeface="Arial" panose="020B0604020202020204" pitchFamily="34" charset="0"/>
                        </a:rPr>
                        <a:t>3.4</a:t>
                      </a:r>
                    </a:p>
                  </a:txBody>
                  <a:tcPr marL="9525" marR="9525" marT="9525" marB="0" anchor="b"/>
                </a:tc>
                <a:tc>
                  <a:txBody>
                    <a:bodyPr/>
                    <a:lstStyle/>
                    <a:p>
                      <a:pPr algn="r" fontAlgn="b"/>
                      <a:r>
                        <a:rPr lang="en-US" sz="1200" b="0" i="0" u="none" strike="noStrike">
                          <a:effectLst/>
                          <a:latin typeface="Arial" panose="020B0604020202020204" pitchFamily="34" charset="0"/>
                        </a:rPr>
                        <a:t>1.9</a:t>
                      </a:r>
                    </a:p>
                  </a:txBody>
                  <a:tcPr marL="9525" marR="9525" marT="9525" marB="0" anchor="b"/>
                </a:tc>
                <a:tc>
                  <a:txBody>
                    <a:bodyPr/>
                    <a:lstStyle/>
                    <a:p>
                      <a:pPr algn="r" fontAlgn="b"/>
                      <a:r>
                        <a:rPr lang="en-US" sz="1200" b="0" i="0" u="none" strike="noStrike">
                          <a:effectLst/>
                          <a:latin typeface="Arial" panose="020B0604020202020204" pitchFamily="34" charset="0"/>
                        </a:rPr>
                        <a:t>1.6</a:t>
                      </a:r>
                    </a:p>
                  </a:txBody>
                  <a:tcPr marL="9525" marR="9525" marT="9525" marB="0" anchor="b"/>
                </a:tc>
                <a:tc>
                  <a:txBody>
                    <a:bodyPr/>
                    <a:lstStyle/>
                    <a:p>
                      <a:pPr algn="r" fontAlgn="b"/>
                      <a:r>
                        <a:rPr lang="en-US" sz="1200" b="0" i="0" u="none" strike="noStrike">
                          <a:effectLst/>
                          <a:latin typeface="Arial" panose="020B0604020202020204" pitchFamily="34" charset="0"/>
                        </a:rPr>
                        <a:t>0.50</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0.40</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0.01</a:t>
                      </a:r>
                    </a:p>
                  </a:txBody>
                  <a:tcPr marL="9525" marR="9525" marT="9525" marB="0" anchor="b"/>
                </a:tc>
                <a:tc>
                  <a:txBody>
                    <a:bodyPr/>
                    <a:lstStyle/>
                    <a:p>
                      <a:pPr algn="r" fontAlgn="b"/>
                      <a:r>
                        <a:rPr lang="en-US" sz="1200" b="0" i="0" u="none" strike="noStrike">
                          <a:effectLst/>
                          <a:latin typeface="Arial" panose="020B0604020202020204" pitchFamily="34" charset="0"/>
                        </a:rPr>
                        <a:t>0.81</a:t>
                      </a:r>
                    </a:p>
                  </a:txBody>
                  <a:tcPr marL="9525" marR="9525" marT="9525" marB="0" anchor="b"/>
                </a:tc>
                <a:tc>
                  <a:txBody>
                    <a:bodyPr/>
                    <a:lstStyle/>
                    <a:p>
                      <a:pPr algn="r" fontAlgn="b"/>
                      <a:r>
                        <a:rPr lang="en-US" sz="1200" b="0" i="0" u="none" strike="noStrike">
                          <a:effectLst/>
                          <a:latin typeface="Arial" panose="020B0604020202020204" pitchFamily="34" charset="0"/>
                        </a:rPr>
                        <a:t>-0.10</a:t>
                      </a:r>
                    </a:p>
                  </a:txBody>
                  <a:tcPr marL="9525" marR="9525" marT="9525" marB="0" anchor="b"/>
                </a:tc>
                <a:extLst>
                  <a:ext uri="{0D108BD9-81ED-4DB2-BD59-A6C34878D82A}">
                    <a16:rowId xmlns:a16="http://schemas.microsoft.com/office/drawing/2014/main" val="1816463327"/>
                  </a:ext>
                </a:extLst>
              </a:tr>
              <a:tr h="172710">
                <a:tc>
                  <a:txBody>
                    <a:bodyPr/>
                    <a:lstStyle/>
                    <a:p>
                      <a:pPr algn="l" fontAlgn="b"/>
                      <a:r>
                        <a:rPr lang="en-US" sz="1200" b="0" i="0" u="none" strike="noStrike">
                          <a:effectLst/>
                          <a:latin typeface="Arial" panose="020B0604020202020204" pitchFamily="34" charset="0"/>
                        </a:rPr>
                        <a:t>Israel</a:t>
                      </a:r>
                    </a:p>
                  </a:txBody>
                  <a:tcPr marL="9525" marR="9525" marT="9525" marB="0" anchor="b"/>
                </a:tc>
                <a:tc>
                  <a:txBody>
                    <a:bodyPr/>
                    <a:lstStyle/>
                    <a:p>
                      <a:pPr algn="r" fontAlgn="b"/>
                      <a:r>
                        <a:rPr lang="en-US" sz="1200" b="0" i="0" u="none" strike="noStrike">
                          <a:effectLst/>
                          <a:latin typeface="Arial" panose="020B0604020202020204" pitchFamily="34" charset="0"/>
                        </a:rPr>
                        <a:t>466</a:t>
                      </a:r>
                    </a:p>
                  </a:txBody>
                  <a:tcPr marL="9525" marR="9525" marT="9525" marB="0" anchor="b"/>
                </a:tc>
                <a:tc>
                  <a:txBody>
                    <a:bodyPr/>
                    <a:lstStyle/>
                    <a:p>
                      <a:pPr algn="r" fontAlgn="b"/>
                      <a:r>
                        <a:rPr lang="en-US" sz="1200" b="0" i="0" u="none" strike="noStrike">
                          <a:effectLst/>
                          <a:latin typeface="Arial" panose="020B0604020202020204" pitchFamily="34" charset="0"/>
                        </a:rPr>
                        <a:t>3.4</a:t>
                      </a:r>
                    </a:p>
                  </a:txBody>
                  <a:tcPr marL="9525" marR="9525" marT="9525" marB="0" anchor="b"/>
                </a:tc>
                <a:tc>
                  <a:txBody>
                    <a:bodyPr/>
                    <a:lstStyle/>
                    <a:p>
                      <a:pPr algn="r" fontAlgn="b"/>
                      <a:r>
                        <a:rPr lang="en-US" sz="1200" b="0" i="0" u="none" strike="noStrike">
                          <a:effectLst/>
                          <a:latin typeface="Arial" panose="020B0604020202020204" pitchFamily="34" charset="0"/>
                        </a:rPr>
                        <a:t>2.2</a:t>
                      </a:r>
                    </a:p>
                  </a:txBody>
                  <a:tcPr marL="9525" marR="9525" marT="9525" marB="0" anchor="b"/>
                </a:tc>
                <a:tc>
                  <a:txBody>
                    <a:bodyPr/>
                    <a:lstStyle/>
                    <a:p>
                      <a:pPr algn="r" fontAlgn="b"/>
                      <a:r>
                        <a:rPr lang="en-US" sz="1200" b="0" i="0" u="none" strike="noStrike">
                          <a:effectLst/>
                          <a:latin typeface="Arial" panose="020B0604020202020204" pitchFamily="34" charset="0"/>
                        </a:rPr>
                        <a:t>1.2</a:t>
                      </a:r>
                    </a:p>
                  </a:txBody>
                  <a:tcPr marL="9525" marR="9525" marT="9525" marB="0" anchor="b"/>
                </a:tc>
                <a:tc>
                  <a:txBody>
                    <a:bodyPr/>
                    <a:lstStyle/>
                    <a:p>
                      <a:pPr algn="r" fontAlgn="b"/>
                      <a:r>
                        <a:rPr lang="en-US" sz="1200" b="0" i="0" u="none" strike="noStrike">
                          <a:effectLst/>
                          <a:latin typeface="Arial" panose="020B0604020202020204" pitchFamily="34" charset="0"/>
                        </a:rPr>
                        <a:t>0.48</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0.39</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0.02</a:t>
                      </a:r>
                    </a:p>
                  </a:txBody>
                  <a:tcPr marL="9525" marR="9525" marT="9525" marB="0" anchor="b"/>
                </a:tc>
                <a:tc>
                  <a:txBody>
                    <a:bodyPr/>
                    <a:lstStyle/>
                    <a:p>
                      <a:pPr algn="r" fontAlgn="b"/>
                      <a:r>
                        <a:rPr lang="en-US" sz="1200" b="0" i="0" u="none" strike="noStrike">
                          <a:effectLst/>
                          <a:latin typeface="Arial" panose="020B0604020202020204" pitchFamily="34" charset="0"/>
                        </a:rPr>
                        <a:t>0.31</a:t>
                      </a:r>
                    </a:p>
                  </a:txBody>
                  <a:tcPr marL="9525" marR="9525" marT="9525" marB="0" anchor="b"/>
                </a:tc>
                <a:tc>
                  <a:txBody>
                    <a:bodyPr/>
                    <a:lstStyle/>
                    <a:p>
                      <a:pPr algn="r" fontAlgn="b"/>
                      <a:r>
                        <a:rPr lang="en-US" sz="1200" b="0" i="0" u="none" strike="noStrike">
                          <a:effectLst/>
                          <a:latin typeface="Arial" panose="020B0604020202020204" pitchFamily="34" charset="0"/>
                        </a:rPr>
                        <a:t>-0.09</a:t>
                      </a:r>
                    </a:p>
                  </a:txBody>
                  <a:tcPr marL="9525" marR="9525" marT="9525" marB="0" anchor="b"/>
                </a:tc>
                <a:extLst>
                  <a:ext uri="{0D108BD9-81ED-4DB2-BD59-A6C34878D82A}">
                    <a16:rowId xmlns:a16="http://schemas.microsoft.com/office/drawing/2014/main" val="4014944232"/>
                  </a:ext>
                </a:extLst>
              </a:tr>
              <a:tr h="172710">
                <a:tc>
                  <a:txBody>
                    <a:bodyPr/>
                    <a:lstStyle/>
                    <a:p>
                      <a:pPr algn="l" fontAlgn="b"/>
                      <a:r>
                        <a:rPr lang="en-US" sz="1200" b="0" i="0" u="none" strike="noStrike">
                          <a:effectLst/>
                          <a:latin typeface="Arial" panose="020B0604020202020204" pitchFamily="34" charset="0"/>
                        </a:rPr>
                        <a:t>Peru</a:t>
                      </a:r>
                    </a:p>
                  </a:txBody>
                  <a:tcPr marL="9525" marR="9525" marT="9525" marB="0" anchor="b"/>
                </a:tc>
                <a:tc>
                  <a:txBody>
                    <a:bodyPr/>
                    <a:lstStyle/>
                    <a:p>
                      <a:pPr algn="r" fontAlgn="b"/>
                      <a:r>
                        <a:rPr lang="en-US" sz="1200" b="0" i="0" u="none" strike="noStrike">
                          <a:effectLst/>
                          <a:latin typeface="Arial" panose="020B0604020202020204" pitchFamily="34" charset="0"/>
                        </a:rPr>
                        <a:t>368</a:t>
                      </a:r>
                    </a:p>
                  </a:txBody>
                  <a:tcPr marL="9525" marR="9525" marT="9525" marB="0" anchor="b"/>
                </a:tc>
                <a:tc>
                  <a:txBody>
                    <a:bodyPr/>
                    <a:lstStyle/>
                    <a:p>
                      <a:pPr algn="r" fontAlgn="b"/>
                      <a:r>
                        <a:rPr lang="en-US" sz="1200" b="0" i="0" u="none" strike="noStrike">
                          <a:effectLst/>
                          <a:latin typeface="Arial" panose="020B0604020202020204" pitchFamily="34" charset="0"/>
                        </a:rPr>
                        <a:t>3.4</a:t>
                      </a:r>
                    </a:p>
                  </a:txBody>
                  <a:tcPr marL="9525" marR="9525" marT="9525" marB="0" anchor="b"/>
                </a:tc>
                <a:tc>
                  <a:txBody>
                    <a:bodyPr/>
                    <a:lstStyle/>
                    <a:p>
                      <a:pPr algn="r" fontAlgn="b"/>
                      <a:r>
                        <a:rPr lang="en-US" sz="1200" b="0" i="0" u="none" strike="noStrike">
                          <a:effectLst/>
                          <a:latin typeface="Arial" panose="020B0604020202020204" pitchFamily="34" charset="0"/>
                        </a:rPr>
                        <a:t>2.9</a:t>
                      </a:r>
                    </a:p>
                  </a:txBody>
                  <a:tcPr marL="9525" marR="9525" marT="9525" marB="0" anchor="b"/>
                </a:tc>
                <a:tc>
                  <a:txBody>
                    <a:bodyPr/>
                    <a:lstStyle/>
                    <a:p>
                      <a:pPr algn="r" fontAlgn="b"/>
                      <a:r>
                        <a:rPr lang="en-US" sz="1200" b="0" i="0" u="none" strike="noStrike">
                          <a:effectLst/>
                          <a:latin typeface="Arial" panose="020B0604020202020204" pitchFamily="34" charset="0"/>
                        </a:rPr>
                        <a:t>0.5</a:t>
                      </a:r>
                    </a:p>
                  </a:txBody>
                  <a:tcPr marL="9525" marR="9525" marT="9525" marB="0" anchor="b"/>
                </a:tc>
                <a:tc>
                  <a:txBody>
                    <a:bodyPr/>
                    <a:lstStyle/>
                    <a:p>
                      <a:pPr algn="r" fontAlgn="b"/>
                      <a:r>
                        <a:rPr lang="en-US" sz="1200" b="0" i="0" u="none" strike="noStrike">
                          <a:effectLst/>
                          <a:latin typeface="Arial" panose="020B0604020202020204" pitchFamily="34" charset="0"/>
                        </a:rPr>
                        <a:t>0.49</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0.40</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0.11</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-0.08</a:t>
                      </a:r>
                    </a:p>
                  </a:txBody>
                  <a:tcPr marL="9525" marR="9525" marT="9525" marB="0" anchor="b"/>
                </a:tc>
                <a:extLst>
                  <a:ext uri="{0D108BD9-81ED-4DB2-BD59-A6C34878D82A}">
                    <a16:rowId xmlns:a16="http://schemas.microsoft.com/office/drawing/2014/main" val="451430088"/>
                  </a:ext>
                </a:extLst>
              </a:tr>
              <a:tr h="172710">
                <a:tc>
                  <a:txBody>
                    <a:bodyPr/>
                    <a:lstStyle/>
                    <a:p>
                      <a:pPr algn="l" fontAlgn="b"/>
                      <a:r>
                        <a:rPr lang="en-US" sz="1200" b="0" i="0" u="none" strike="noStrike">
                          <a:effectLst/>
                          <a:latin typeface="Arial" panose="020B0604020202020204" pitchFamily="34" charset="0"/>
                        </a:rPr>
                        <a:t>Malaysia</a:t>
                      </a:r>
                    </a:p>
                  </a:txBody>
                  <a:tcPr marL="9525" marR="9525" marT="9525" marB="0" anchor="b"/>
                </a:tc>
                <a:tc>
                  <a:txBody>
                    <a:bodyPr/>
                    <a:lstStyle/>
                    <a:p>
                      <a:pPr algn="r" fontAlgn="b"/>
                      <a:r>
                        <a:rPr lang="en-US" sz="1200" b="0" i="0" u="none" strike="noStrike">
                          <a:effectLst/>
                          <a:latin typeface="Arial" panose="020B0604020202020204" pitchFamily="34" charset="0"/>
                        </a:rPr>
                        <a:t>421</a:t>
                      </a:r>
                    </a:p>
                  </a:txBody>
                  <a:tcPr marL="9525" marR="9525" marT="9525" marB="0" anchor="b"/>
                </a:tc>
                <a:tc>
                  <a:txBody>
                    <a:bodyPr/>
                    <a:lstStyle/>
                    <a:p>
                      <a:pPr algn="r" fontAlgn="b"/>
                      <a:r>
                        <a:rPr lang="en-US" sz="1200" b="0" i="0" u="none" strike="noStrike">
                          <a:effectLst/>
                          <a:latin typeface="Arial" panose="020B0604020202020204" pitchFamily="34" charset="0"/>
                        </a:rPr>
                        <a:t>2.8</a:t>
                      </a:r>
                    </a:p>
                  </a:txBody>
                  <a:tcPr marL="9525" marR="9525" marT="9525" marB="0" anchor="b"/>
                </a:tc>
                <a:tc>
                  <a:txBody>
                    <a:bodyPr/>
                    <a:lstStyle/>
                    <a:p>
                      <a:pPr algn="r" fontAlgn="b"/>
                      <a:r>
                        <a:rPr lang="en-US" sz="1200" b="0" i="0" u="none" strike="noStrike">
                          <a:effectLst/>
                          <a:latin typeface="Arial" panose="020B0604020202020204" pitchFamily="34" charset="0"/>
                        </a:rPr>
                        <a:t>2.6</a:t>
                      </a:r>
                    </a:p>
                  </a:txBody>
                  <a:tcPr marL="9525" marR="9525" marT="9525" marB="0" anchor="b"/>
                </a:tc>
                <a:tc>
                  <a:txBody>
                    <a:bodyPr/>
                    <a:lstStyle/>
                    <a:p>
                      <a:pPr algn="r" fontAlgn="b"/>
                      <a:r>
                        <a:rPr lang="en-US" sz="1200" b="0" i="0" u="none" strike="noStrike">
                          <a:effectLst/>
                          <a:latin typeface="Arial" panose="020B0604020202020204" pitchFamily="34" charset="0"/>
                        </a:rPr>
                        <a:t>0.2</a:t>
                      </a:r>
                    </a:p>
                  </a:txBody>
                  <a:tcPr marL="9525" marR="9525" marT="9525" marB="0" anchor="b"/>
                </a:tc>
                <a:tc>
                  <a:txBody>
                    <a:bodyPr/>
                    <a:lstStyle/>
                    <a:p>
                      <a:pPr algn="r" fontAlgn="b"/>
                      <a:r>
                        <a:rPr lang="en-US" sz="1200" b="0" i="0" u="none" strike="noStrike">
                          <a:effectLst/>
                          <a:latin typeface="Arial" panose="020B0604020202020204" pitchFamily="34" charset="0"/>
                        </a:rPr>
                        <a:t>0.36</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0.28</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0.11</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-0.08</a:t>
                      </a:r>
                    </a:p>
                  </a:txBody>
                  <a:tcPr marL="9525" marR="9525" marT="9525" marB="0" anchor="b"/>
                </a:tc>
                <a:extLst>
                  <a:ext uri="{0D108BD9-81ED-4DB2-BD59-A6C34878D82A}">
                    <a16:rowId xmlns:a16="http://schemas.microsoft.com/office/drawing/2014/main" val="2353080187"/>
                  </a:ext>
                </a:extLst>
              </a:tr>
              <a:tr h="172710">
                <a:tc>
                  <a:txBody>
                    <a:bodyPr/>
                    <a:lstStyle/>
                    <a:p>
                      <a:pPr algn="l" fontAlgn="b"/>
                      <a:r>
                        <a:rPr lang="en-US" sz="1200" b="0" i="0" u="none" strike="noStrike">
                          <a:effectLst/>
                          <a:latin typeface="Arial" panose="020B0604020202020204" pitchFamily="34" charset="0"/>
                        </a:rPr>
                        <a:t>Argentina</a:t>
                      </a:r>
                    </a:p>
                  </a:txBody>
                  <a:tcPr marL="9525" marR="9525" marT="9525" marB="0" anchor="b"/>
                </a:tc>
                <a:tc>
                  <a:txBody>
                    <a:bodyPr/>
                    <a:lstStyle/>
                    <a:p>
                      <a:pPr algn="r" fontAlgn="b"/>
                      <a:r>
                        <a:rPr lang="en-US" sz="1200" b="0" i="0" u="none" strike="noStrike">
                          <a:effectLst/>
                          <a:latin typeface="Arial" panose="020B0604020202020204" pitchFamily="34" charset="0"/>
                        </a:rPr>
                        <a:t>388</a:t>
                      </a:r>
                    </a:p>
                  </a:txBody>
                  <a:tcPr marL="9525" marR="9525" marT="9525" marB="0" anchor="b"/>
                </a:tc>
                <a:tc>
                  <a:txBody>
                    <a:bodyPr/>
                    <a:lstStyle/>
                    <a:p>
                      <a:pPr algn="r" fontAlgn="b"/>
                      <a:r>
                        <a:rPr lang="en-US" sz="1200" b="0" i="0" u="none" strike="noStrike">
                          <a:effectLst/>
                          <a:latin typeface="Arial" panose="020B0604020202020204" pitchFamily="34" charset="0"/>
                        </a:rPr>
                        <a:t>2.8</a:t>
                      </a:r>
                    </a:p>
                  </a:txBody>
                  <a:tcPr marL="9525" marR="9525" marT="9525" marB="0" anchor="b"/>
                </a:tc>
                <a:tc>
                  <a:txBody>
                    <a:bodyPr/>
                    <a:lstStyle/>
                    <a:p>
                      <a:pPr algn="r" fontAlgn="b"/>
                      <a:r>
                        <a:rPr lang="en-US" sz="1200" b="0" i="0" u="none" strike="noStrike">
                          <a:effectLst/>
                          <a:latin typeface="Arial" panose="020B0604020202020204" pitchFamily="34" charset="0"/>
                        </a:rPr>
                        <a:t>2.4</a:t>
                      </a:r>
                    </a:p>
                  </a:txBody>
                  <a:tcPr marL="9525" marR="9525" marT="9525" marB="0" anchor="b"/>
                </a:tc>
                <a:tc>
                  <a:txBody>
                    <a:bodyPr/>
                    <a:lstStyle/>
                    <a:p>
                      <a:pPr algn="r" fontAlgn="b"/>
                      <a:r>
                        <a:rPr lang="en-US" sz="1200" b="0" i="0" u="none" strike="noStrike">
                          <a:effectLst/>
                          <a:latin typeface="Arial" panose="020B0604020202020204" pitchFamily="34" charset="0"/>
                        </a:rPr>
                        <a:t>0.5</a:t>
                      </a:r>
                    </a:p>
                  </a:txBody>
                  <a:tcPr marL="9525" marR="9525" marT="9525" marB="0" anchor="b"/>
                </a:tc>
                <a:tc>
                  <a:txBody>
                    <a:bodyPr/>
                    <a:lstStyle/>
                    <a:p>
                      <a:pPr algn="r" fontAlgn="b"/>
                      <a:r>
                        <a:rPr lang="en-US" sz="1200" b="0" i="0" u="none" strike="noStrike">
                          <a:effectLst/>
                          <a:latin typeface="Arial" panose="020B0604020202020204" pitchFamily="34" charset="0"/>
                        </a:rPr>
                        <a:t>0.38</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0.30</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0.10</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-0.08</a:t>
                      </a:r>
                    </a:p>
                  </a:txBody>
                  <a:tcPr marL="9525" marR="9525" marT="9525" marB="0" anchor="b"/>
                </a:tc>
                <a:extLst>
                  <a:ext uri="{0D108BD9-81ED-4DB2-BD59-A6C34878D82A}">
                    <a16:rowId xmlns:a16="http://schemas.microsoft.com/office/drawing/2014/main" val="2318044165"/>
                  </a:ext>
                </a:extLst>
              </a:tr>
              <a:tr h="172710">
                <a:tc>
                  <a:txBody>
                    <a:bodyPr/>
                    <a:lstStyle/>
                    <a:p>
                      <a:pPr algn="l" fontAlgn="b"/>
                      <a:r>
                        <a:rPr lang="en-US" sz="1200" b="0" i="0" u="none" strike="noStrike">
                          <a:effectLst/>
                          <a:latin typeface="Arial" panose="020B0604020202020204" pitchFamily="34" charset="0"/>
                        </a:rPr>
                        <a:t>Mexico</a:t>
                      </a:r>
                    </a:p>
                  </a:txBody>
                  <a:tcPr marL="9525" marR="9525" marT="9525" marB="0" anchor="b"/>
                </a:tc>
                <a:tc>
                  <a:txBody>
                    <a:bodyPr/>
                    <a:lstStyle/>
                    <a:p>
                      <a:pPr algn="r" fontAlgn="b"/>
                      <a:r>
                        <a:rPr lang="en-US" sz="1200" b="0" i="0" u="none" strike="noStrike">
                          <a:effectLst/>
                          <a:latin typeface="Arial" panose="020B0604020202020204" pitchFamily="34" charset="0"/>
                        </a:rPr>
                        <a:t>413</a:t>
                      </a:r>
                    </a:p>
                  </a:txBody>
                  <a:tcPr marL="9525" marR="9525" marT="9525" marB="0" anchor="b"/>
                </a:tc>
                <a:tc>
                  <a:txBody>
                    <a:bodyPr/>
                    <a:lstStyle/>
                    <a:p>
                      <a:pPr algn="r" fontAlgn="b"/>
                      <a:r>
                        <a:rPr lang="en-US" sz="1200" b="0" i="0" u="none" strike="noStrike">
                          <a:effectLst/>
                          <a:latin typeface="Arial" panose="020B0604020202020204" pitchFamily="34" charset="0"/>
                        </a:rPr>
                        <a:t>3.2</a:t>
                      </a:r>
                    </a:p>
                  </a:txBody>
                  <a:tcPr marL="9525" marR="9525" marT="9525" marB="0" anchor="b"/>
                </a:tc>
                <a:tc>
                  <a:txBody>
                    <a:bodyPr/>
                    <a:lstStyle/>
                    <a:p>
                      <a:pPr algn="r" fontAlgn="b"/>
                      <a:r>
                        <a:rPr lang="en-US" sz="1200" b="0" i="0" u="none" strike="noStrike">
                          <a:effectLst/>
                          <a:latin typeface="Arial" panose="020B0604020202020204" pitchFamily="34" charset="0"/>
                        </a:rPr>
                        <a:t>2.6</a:t>
                      </a:r>
                    </a:p>
                  </a:txBody>
                  <a:tcPr marL="9525" marR="9525" marT="9525" marB="0" anchor="b"/>
                </a:tc>
                <a:tc>
                  <a:txBody>
                    <a:bodyPr/>
                    <a:lstStyle/>
                    <a:p>
                      <a:pPr algn="r" fontAlgn="b"/>
                      <a:r>
                        <a:rPr lang="en-US" sz="1200" b="0" i="0" u="none" strike="noStrike">
                          <a:effectLst/>
                          <a:latin typeface="Arial" panose="020B0604020202020204" pitchFamily="34" charset="0"/>
                        </a:rPr>
                        <a:t>0.6</a:t>
                      </a:r>
                    </a:p>
                  </a:txBody>
                  <a:tcPr marL="9525" marR="9525" marT="9525" marB="0" anchor="b"/>
                </a:tc>
                <a:tc>
                  <a:txBody>
                    <a:bodyPr/>
                    <a:lstStyle/>
                    <a:p>
                      <a:pPr algn="r" fontAlgn="b"/>
                      <a:r>
                        <a:rPr lang="en-US" sz="1200" b="0" i="0" u="none" strike="noStrike">
                          <a:effectLst/>
                          <a:latin typeface="Arial" panose="020B0604020202020204" pitchFamily="34" charset="0"/>
                        </a:rPr>
                        <a:t>0.40</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0.32</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0.11</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-0.08</a:t>
                      </a:r>
                    </a:p>
                  </a:txBody>
                  <a:tcPr marL="9525" marR="9525" marT="9525" marB="0" anchor="b"/>
                </a:tc>
                <a:extLst>
                  <a:ext uri="{0D108BD9-81ED-4DB2-BD59-A6C34878D82A}">
                    <a16:rowId xmlns:a16="http://schemas.microsoft.com/office/drawing/2014/main" val="734534847"/>
                  </a:ext>
                </a:extLst>
              </a:tr>
              <a:tr h="172710">
                <a:tc>
                  <a:txBody>
                    <a:bodyPr/>
                    <a:lstStyle/>
                    <a:p>
                      <a:pPr algn="l" fontAlgn="b"/>
                      <a:r>
                        <a:rPr lang="en-US" sz="1200" b="0" i="0" u="none" strike="noStrike">
                          <a:effectLst/>
                          <a:latin typeface="Arial" panose="020B0604020202020204" pitchFamily="34" charset="0"/>
                        </a:rPr>
                        <a:t>Costa Rica</a:t>
                      </a:r>
                    </a:p>
                  </a:txBody>
                  <a:tcPr marL="9525" marR="9525" marT="9525" marB="0" anchor="b"/>
                </a:tc>
                <a:tc>
                  <a:txBody>
                    <a:bodyPr/>
                    <a:lstStyle/>
                    <a:p>
                      <a:pPr algn="r" fontAlgn="b"/>
                      <a:r>
                        <a:rPr lang="en-US" sz="1200" b="0" i="0" u="none" strike="noStrike">
                          <a:effectLst/>
                          <a:latin typeface="Arial" panose="020B0604020202020204" pitchFamily="34" charset="0"/>
                        </a:rPr>
                        <a:t>407</a:t>
                      </a:r>
                    </a:p>
                  </a:txBody>
                  <a:tcPr marL="9525" marR="9525" marT="9525" marB="0" anchor="b"/>
                </a:tc>
                <a:tc>
                  <a:txBody>
                    <a:bodyPr/>
                    <a:lstStyle/>
                    <a:p>
                      <a:pPr algn="r" fontAlgn="b"/>
                      <a:r>
                        <a:rPr lang="en-US" sz="1200" b="0" i="0" u="none" strike="noStrike">
                          <a:effectLst/>
                          <a:latin typeface="Arial" panose="020B0604020202020204" pitchFamily="34" charset="0"/>
                        </a:rPr>
                        <a:t>3.0</a:t>
                      </a:r>
                    </a:p>
                  </a:txBody>
                  <a:tcPr marL="9525" marR="9525" marT="9525" marB="0" anchor="b"/>
                </a:tc>
                <a:tc>
                  <a:txBody>
                    <a:bodyPr/>
                    <a:lstStyle/>
                    <a:p>
                      <a:pPr algn="r" fontAlgn="b"/>
                      <a:r>
                        <a:rPr lang="en-US" sz="1200" b="0" i="0" u="none" strike="noStrike">
                          <a:effectLst/>
                          <a:latin typeface="Arial" panose="020B0604020202020204" pitchFamily="34" charset="0"/>
                        </a:rPr>
                        <a:t>2.3</a:t>
                      </a:r>
                    </a:p>
                  </a:txBody>
                  <a:tcPr marL="9525" marR="9525" marT="9525" marB="0" anchor="b"/>
                </a:tc>
                <a:tc>
                  <a:txBody>
                    <a:bodyPr/>
                    <a:lstStyle/>
                    <a:p>
                      <a:pPr algn="r" fontAlgn="b"/>
                      <a:r>
                        <a:rPr lang="en-US" sz="1200" b="0" i="0" u="none" strike="noStrike">
                          <a:effectLst/>
                          <a:latin typeface="Arial" panose="020B0604020202020204" pitchFamily="34" charset="0"/>
                        </a:rPr>
                        <a:t>0.7</a:t>
                      </a:r>
                    </a:p>
                  </a:txBody>
                  <a:tcPr marL="9525" marR="9525" marT="9525" marB="0" anchor="b"/>
                </a:tc>
                <a:tc>
                  <a:txBody>
                    <a:bodyPr/>
                    <a:lstStyle/>
                    <a:p>
                      <a:pPr algn="r" fontAlgn="b"/>
                      <a:r>
                        <a:rPr lang="en-US" sz="1200" b="0" i="0" u="none" strike="noStrike">
                          <a:effectLst/>
                          <a:latin typeface="Arial" panose="020B0604020202020204" pitchFamily="34" charset="0"/>
                        </a:rPr>
                        <a:t>0.45</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0.37</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0.07</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0.01</a:t>
                      </a:r>
                    </a:p>
                  </a:txBody>
                  <a:tcPr marL="9525" marR="9525" marT="9525" marB="0" anchor="b"/>
                </a:tc>
                <a:tc>
                  <a:txBody>
                    <a:bodyPr/>
                    <a:lstStyle/>
                    <a:p>
                      <a:pPr algn="r" fontAlgn="b"/>
                      <a:r>
                        <a:rPr lang="en-US" sz="1200" b="0" i="0" u="none" strike="noStrike">
                          <a:effectLst/>
                          <a:latin typeface="Arial" panose="020B0604020202020204" pitchFamily="34" charset="0"/>
                        </a:rPr>
                        <a:t>-0.07</a:t>
                      </a:r>
                    </a:p>
                  </a:txBody>
                  <a:tcPr marL="9525" marR="9525" marT="9525" marB="0" anchor="b"/>
                </a:tc>
                <a:extLst>
                  <a:ext uri="{0D108BD9-81ED-4DB2-BD59-A6C34878D82A}">
                    <a16:rowId xmlns:a16="http://schemas.microsoft.com/office/drawing/2014/main" val="2916224213"/>
                  </a:ext>
                </a:extLst>
              </a:tr>
              <a:tr h="172710">
                <a:tc>
                  <a:txBody>
                    <a:bodyPr/>
                    <a:lstStyle/>
                    <a:p>
                      <a:pPr algn="l" fontAlgn="b"/>
                      <a:r>
                        <a:rPr lang="en-US" sz="1200" b="0" i="0" u="none" strike="noStrike">
                          <a:effectLst/>
                          <a:latin typeface="Arial" panose="020B0604020202020204" pitchFamily="34" charset="0"/>
                        </a:rPr>
                        <a:t>Jordan</a:t>
                      </a:r>
                    </a:p>
                  </a:txBody>
                  <a:tcPr marL="9525" marR="9525" marT="9525" marB="0" anchor="b"/>
                </a:tc>
                <a:tc>
                  <a:txBody>
                    <a:bodyPr/>
                    <a:lstStyle/>
                    <a:p>
                      <a:pPr algn="r" fontAlgn="b"/>
                      <a:r>
                        <a:rPr lang="en-US" sz="1200" b="0" i="0" u="none" strike="noStrike">
                          <a:effectLst/>
                          <a:latin typeface="Arial" panose="020B0604020202020204" pitchFamily="34" charset="0"/>
                        </a:rPr>
                        <a:t>386</a:t>
                      </a:r>
                    </a:p>
                  </a:txBody>
                  <a:tcPr marL="9525" marR="9525" marT="9525" marB="0" anchor="b"/>
                </a:tc>
                <a:tc>
                  <a:txBody>
                    <a:bodyPr/>
                    <a:lstStyle/>
                    <a:p>
                      <a:pPr algn="r" fontAlgn="b"/>
                      <a:r>
                        <a:rPr lang="en-US" sz="1200" b="0" i="0" u="none" strike="noStrike">
                          <a:effectLst/>
                          <a:latin typeface="Arial" panose="020B0604020202020204" pitchFamily="34" charset="0"/>
                        </a:rPr>
                        <a:t>3.9</a:t>
                      </a:r>
                    </a:p>
                  </a:txBody>
                  <a:tcPr marL="9525" marR="9525" marT="9525" marB="0" anchor="b"/>
                </a:tc>
                <a:tc>
                  <a:txBody>
                    <a:bodyPr/>
                    <a:lstStyle/>
                    <a:p>
                      <a:pPr algn="r" fontAlgn="b"/>
                      <a:r>
                        <a:rPr lang="en-US" sz="1200" b="0" i="0" u="none" strike="noStrike">
                          <a:effectLst/>
                          <a:latin typeface="Arial" panose="020B0604020202020204" pitchFamily="34" charset="0"/>
                        </a:rPr>
                        <a:t>3.2</a:t>
                      </a:r>
                    </a:p>
                  </a:txBody>
                  <a:tcPr marL="9525" marR="9525" marT="9525" marB="0" anchor="b"/>
                </a:tc>
                <a:tc>
                  <a:txBody>
                    <a:bodyPr/>
                    <a:lstStyle/>
                    <a:p>
                      <a:pPr algn="r" fontAlgn="b"/>
                      <a:r>
                        <a:rPr lang="en-US" sz="1200" b="0" i="0" u="none" strike="noStrike">
                          <a:effectLst/>
                          <a:latin typeface="Arial" panose="020B0604020202020204" pitchFamily="34" charset="0"/>
                        </a:rPr>
                        <a:t>0.6</a:t>
                      </a:r>
                    </a:p>
                  </a:txBody>
                  <a:tcPr marL="9525" marR="9525" marT="9525" marB="0" anchor="b"/>
                </a:tc>
                <a:tc>
                  <a:txBody>
                    <a:bodyPr/>
                    <a:lstStyle/>
                    <a:p>
                      <a:pPr algn="r" fontAlgn="b"/>
                      <a:r>
                        <a:rPr lang="en-US" sz="1200" b="0" i="0" u="none" strike="noStrike">
                          <a:effectLst/>
                          <a:latin typeface="Arial" panose="020B0604020202020204" pitchFamily="34" charset="0"/>
                        </a:rPr>
                        <a:t>0.39</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0.31</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0.08</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-0.07</a:t>
                      </a:r>
                    </a:p>
                  </a:txBody>
                  <a:tcPr marL="9525" marR="9525" marT="9525" marB="0" anchor="b"/>
                </a:tc>
                <a:extLst>
                  <a:ext uri="{0D108BD9-81ED-4DB2-BD59-A6C34878D82A}">
                    <a16:rowId xmlns:a16="http://schemas.microsoft.com/office/drawing/2014/main" val="2502267423"/>
                  </a:ext>
                </a:extLst>
              </a:tr>
              <a:tr h="172710">
                <a:tc>
                  <a:txBody>
                    <a:bodyPr/>
                    <a:lstStyle/>
                    <a:p>
                      <a:pPr algn="l" fontAlgn="b"/>
                      <a:r>
                        <a:rPr lang="en-US" sz="1200" b="0" i="0" u="none" strike="noStrike">
                          <a:effectLst/>
                          <a:latin typeface="Arial" panose="020B0604020202020204" pitchFamily="34" charset="0"/>
                        </a:rPr>
                        <a:t>Chile</a:t>
                      </a:r>
                    </a:p>
                  </a:txBody>
                  <a:tcPr marL="9525" marR="9525" marT="9525" marB="0" anchor="b"/>
                </a:tc>
                <a:tc>
                  <a:txBody>
                    <a:bodyPr/>
                    <a:lstStyle/>
                    <a:p>
                      <a:pPr algn="r" fontAlgn="b"/>
                      <a:r>
                        <a:rPr lang="en-US" sz="1200" b="0" i="0" u="none" strike="noStrike">
                          <a:effectLst/>
                          <a:latin typeface="Arial" panose="020B0604020202020204" pitchFamily="34" charset="0"/>
                        </a:rPr>
                        <a:t>423</a:t>
                      </a:r>
                    </a:p>
                  </a:txBody>
                  <a:tcPr marL="9525" marR="9525" marT="9525" marB="0" anchor="b"/>
                </a:tc>
                <a:tc>
                  <a:txBody>
                    <a:bodyPr/>
                    <a:lstStyle/>
                    <a:p>
                      <a:pPr algn="r" fontAlgn="b"/>
                      <a:r>
                        <a:rPr lang="en-US" sz="1200" b="0" i="0" u="none" strike="noStrike">
                          <a:effectLst/>
                          <a:latin typeface="Arial" panose="020B0604020202020204" pitchFamily="34" charset="0"/>
                        </a:rPr>
                        <a:t>3.3</a:t>
                      </a:r>
                    </a:p>
                  </a:txBody>
                  <a:tcPr marL="9525" marR="9525" marT="9525" marB="0" anchor="b"/>
                </a:tc>
                <a:tc>
                  <a:txBody>
                    <a:bodyPr/>
                    <a:lstStyle/>
                    <a:p>
                      <a:pPr algn="r" fontAlgn="b"/>
                      <a:r>
                        <a:rPr lang="en-US" sz="1200" b="0" i="0" u="none" strike="noStrike">
                          <a:effectLst/>
                          <a:latin typeface="Arial" panose="020B0604020202020204" pitchFamily="34" charset="0"/>
                        </a:rPr>
                        <a:t>2.5</a:t>
                      </a:r>
                    </a:p>
                  </a:txBody>
                  <a:tcPr marL="9525" marR="9525" marT="9525" marB="0" anchor="b"/>
                </a:tc>
                <a:tc>
                  <a:txBody>
                    <a:bodyPr/>
                    <a:lstStyle/>
                    <a:p>
                      <a:pPr algn="r" fontAlgn="b"/>
                      <a:r>
                        <a:rPr lang="en-US" sz="1200" b="0" i="0" u="none" strike="noStrike">
                          <a:effectLst/>
                          <a:latin typeface="Arial" panose="020B0604020202020204" pitchFamily="34" charset="0"/>
                        </a:rPr>
                        <a:t>0.9</a:t>
                      </a:r>
                    </a:p>
                  </a:txBody>
                  <a:tcPr marL="9525" marR="9525" marT="9525" marB="0" anchor="b"/>
                </a:tc>
                <a:tc>
                  <a:txBody>
                    <a:bodyPr/>
                    <a:lstStyle/>
                    <a:p>
                      <a:pPr algn="r" fontAlgn="b"/>
                      <a:r>
                        <a:rPr lang="en-US" sz="1200" b="0" i="0" u="none" strike="noStrike">
                          <a:effectLst/>
                          <a:latin typeface="Arial" panose="020B0604020202020204" pitchFamily="34" charset="0"/>
                        </a:rPr>
                        <a:t>0.53</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0.46</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0.02</a:t>
                      </a:r>
                    </a:p>
                  </a:txBody>
                  <a:tcPr marL="9525" marR="9525" marT="9525" marB="0" anchor="b"/>
                </a:tc>
                <a:tc>
                  <a:txBody>
                    <a:bodyPr/>
                    <a:lstStyle/>
                    <a:p>
                      <a:pPr algn="r" fontAlgn="b"/>
                      <a:r>
                        <a:rPr lang="en-US" sz="1200" b="0" i="0" u="none" strike="noStrike">
                          <a:effectLst/>
                          <a:latin typeface="Arial" panose="020B0604020202020204" pitchFamily="34" charset="0"/>
                        </a:rPr>
                        <a:t>0.32</a:t>
                      </a:r>
                    </a:p>
                  </a:txBody>
                  <a:tcPr marL="9525" marR="9525" marT="9525" marB="0" anchor="b"/>
                </a:tc>
                <a:tc>
                  <a:txBody>
                    <a:bodyPr/>
                    <a:lstStyle/>
                    <a:p>
                      <a:pPr algn="r" fontAlgn="b"/>
                      <a:r>
                        <a:rPr lang="en-US" sz="1200" b="0" i="0" u="none" strike="noStrike">
                          <a:effectLst/>
                          <a:latin typeface="Arial" panose="020B0604020202020204" pitchFamily="34" charset="0"/>
                        </a:rPr>
                        <a:t>-0.07</a:t>
                      </a:r>
                    </a:p>
                  </a:txBody>
                  <a:tcPr marL="9525" marR="9525" marT="9525" marB="0" anchor="b"/>
                </a:tc>
                <a:extLst>
                  <a:ext uri="{0D108BD9-81ED-4DB2-BD59-A6C34878D82A}">
                    <a16:rowId xmlns:a16="http://schemas.microsoft.com/office/drawing/2014/main" val="3800853838"/>
                  </a:ext>
                </a:extLst>
              </a:tr>
              <a:tr h="172710">
                <a:tc>
                  <a:txBody>
                    <a:bodyPr/>
                    <a:lstStyle/>
                    <a:p>
                      <a:pPr algn="l" fontAlgn="b"/>
                      <a:r>
                        <a:rPr lang="en-US" sz="1200" b="0" i="0" u="none" strike="noStrike">
                          <a:effectLst/>
                          <a:latin typeface="Arial" panose="020B0604020202020204" pitchFamily="34" charset="0"/>
                        </a:rPr>
                        <a:t>Denmark</a:t>
                      </a:r>
                    </a:p>
                  </a:txBody>
                  <a:tcPr marL="9525" marR="9525" marT="9525" marB="0" anchor="b"/>
                </a:tc>
                <a:tc>
                  <a:txBody>
                    <a:bodyPr/>
                    <a:lstStyle/>
                    <a:p>
                      <a:pPr algn="r" fontAlgn="b"/>
                      <a:r>
                        <a:rPr lang="en-US" sz="1200" b="0" i="0" u="none" strike="noStrike">
                          <a:effectLst/>
                          <a:latin typeface="Arial" panose="020B0604020202020204" pitchFamily="34" charset="0"/>
                        </a:rPr>
                        <a:t>500</a:t>
                      </a:r>
                    </a:p>
                  </a:txBody>
                  <a:tcPr marL="9525" marR="9525" marT="9525" marB="0" anchor="b"/>
                </a:tc>
                <a:tc>
                  <a:txBody>
                    <a:bodyPr/>
                    <a:lstStyle/>
                    <a:p>
                      <a:pPr algn="r" fontAlgn="b"/>
                      <a:r>
                        <a:rPr lang="en-US" sz="1200" b="0" i="0" u="none" strike="noStrike">
                          <a:effectLst/>
                          <a:latin typeface="Arial" panose="020B0604020202020204" pitchFamily="34" charset="0"/>
                        </a:rPr>
                        <a:t>3.2</a:t>
                      </a:r>
                    </a:p>
                  </a:txBody>
                  <a:tcPr marL="9525" marR="9525" marT="9525" marB="0" anchor="b"/>
                </a:tc>
                <a:tc>
                  <a:txBody>
                    <a:bodyPr/>
                    <a:lstStyle/>
                    <a:p>
                      <a:pPr algn="r" fontAlgn="b"/>
                      <a:r>
                        <a:rPr lang="en-US" sz="1200" b="0" i="0" u="none" strike="noStrike">
                          <a:effectLst/>
                          <a:latin typeface="Arial" panose="020B0604020202020204" pitchFamily="34" charset="0"/>
                        </a:rPr>
                        <a:t>2.3</a:t>
                      </a:r>
                    </a:p>
                  </a:txBody>
                  <a:tcPr marL="9525" marR="9525" marT="9525" marB="0" anchor="b"/>
                </a:tc>
                <a:tc>
                  <a:txBody>
                    <a:bodyPr/>
                    <a:lstStyle/>
                    <a:p>
                      <a:pPr algn="r" fontAlgn="b"/>
                      <a:r>
                        <a:rPr lang="en-US" sz="1200" b="0" i="0" u="none" strike="noStrike">
                          <a:effectLst/>
                          <a:latin typeface="Arial" panose="020B0604020202020204" pitchFamily="34" charset="0"/>
                        </a:rPr>
                        <a:t>0.8</a:t>
                      </a:r>
                    </a:p>
                  </a:txBody>
                  <a:tcPr marL="9525" marR="9525" marT="9525" marB="0" anchor="b"/>
                </a:tc>
                <a:tc>
                  <a:txBody>
                    <a:bodyPr/>
                    <a:lstStyle/>
                    <a:p>
                      <a:pPr algn="r" fontAlgn="b"/>
                      <a:r>
                        <a:rPr lang="en-US" sz="1200" b="0" i="0" u="none" strike="noStrike">
                          <a:effectLst/>
                          <a:latin typeface="Arial" panose="020B0604020202020204" pitchFamily="34" charset="0"/>
                        </a:rPr>
                        <a:t>0.41</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0.34</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0.07</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-0.07</a:t>
                      </a:r>
                    </a:p>
                  </a:txBody>
                  <a:tcPr marL="9525" marR="9525" marT="9525" marB="0" anchor="b"/>
                </a:tc>
                <a:extLst>
                  <a:ext uri="{0D108BD9-81ED-4DB2-BD59-A6C34878D82A}">
                    <a16:rowId xmlns:a16="http://schemas.microsoft.com/office/drawing/2014/main" val="1071826788"/>
                  </a:ext>
                </a:extLst>
              </a:tr>
              <a:tr h="172710">
                <a:tc>
                  <a:txBody>
                    <a:bodyPr/>
                    <a:lstStyle/>
                    <a:p>
                      <a:pPr algn="l" fontAlgn="b"/>
                      <a:r>
                        <a:rPr lang="en-US" sz="1200" b="0" i="0" u="none" strike="noStrike">
                          <a:effectLst/>
                          <a:latin typeface="Arial" panose="020B0604020202020204" pitchFamily="34" charset="0"/>
                        </a:rPr>
                        <a:t>Poland</a:t>
                      </a:r>
                    </a:p>
                  </a:txBody>
                  <a:tcPr marL="9525" marR="9525" marT="9525" marB="0" anchor="b"/>
                </a:tc>
                <a:tc>
                  <a:txBody>
                    <a:bodyPr/>
                    <a:lstStyle/>
                    <a:p>
                      <a:pPr algn="r" fontAlgn="b"/>
                      <a:r>
                        <a:rPr lang="en-US" sz="1200" b="0" i="0" u="none" strike="noStrike">
                          <a:effectLst/>
                          <a:latin typeface="Arial" panose="020B0604020202020204" pitchFamily="34" charset="0"/>
                        </a:rPr>
                        <a:t>518</a:t>
                      </a:r>
                    </a:p>
                  </a:txBody>
                  <a:tcPr marL="9525" marR="9525" marT="9525" marB="0" anchor="b"/>
                </a:tc>
                <a:tc>
                  <a:txBody>
                    <a:bodyPr/>
                    <a:lstStyle/>
                    <a:p>
                      <a:pPr algn="r" fontAlgn="b"/>
                      <a:r>
                        <a:rPr lang="en-US" sz="1200" b="0" i="0" u="none" strike="noStrike">
                          <a:effectLst/>
                          <a:latin typeface="Arial" panose="020B0604020202020204" pitchFamily="34" charset="0"/>
                        </a:rPr>
                        <a:t>3.6</a:t>
                      </a:r>
                    </a:p>
                  </a:txBody>
                  <a:tcPr marL="9525" marR="9525" marT="9525" marB="0" anchor="b"/>
                </a:tc>
                <a:tc>
                  <a:txBody>
                    <a:bodyPr/>
                    <a:lstStyle/>
                    <a:p>
                      <a:pPr algn="r" fontAlgn="b"/>
                      <a:r>
                        <a:rPr lang="en-US" sz="1200" b="0" i="0" u="none" strike="noStrike">
                          <a:effectLst/>
                          <a:latin typeface="Arial" panose="020B0604020202020204" pitchFamily="34" charset="0"/>
                        </a:rPr>
                        <a:t>2.6</a:t>
                      </a:r>
                    </a:p>
                  </a:txBody>
                  <a:tcPr marL="9525" marR="9525" marT="9525" marB="0" anchor="b"/>
                </a:tc>
                <a:tc>
                  <a:txBody>
                    <a:bodyPr/>
                    <a:lstStyle/>
                    <a:p>
                      <a:pPr algn="r" fontAlgn="b"/>
                      <a:r>
                        <a:rPr lang="en-US" sz="1200" b="0" i="0" u="none" strike="noStrike">
                          <a:effectLst/>
                          <a:latin typeface="Arial" panose="020B0604020202020204" pitchFamily="34" charset="0"/>
                        </a:rPr>
                        <a:t>1.0</a:t>
                      </a:r>
                    </a:p>
                  </a:txBody>
                  <a:tcPr marL="9525" marR="9525" marT="9525" marB="0" anchor="b"/>
                </a:tc>
                <a:tc>
                  <a:txBody>
                    <a:bodyPr/>
                    <a:lstStyle/>
                    <a:p>
                      <a:pPr algn="r" fontAlgn="b"/>
                      <a:r>
                        <a:rPr lang="en-US" sz="1200" b="0" i="0" u="none" strike="noStrike">
                          <a:effectLst/>
                          <a:latin typeface="Arial" panose="020B0604020202020204" pitchFamily="34" charset="0"/>
                        </a:rPr>
                        <a:t>0.46</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0.39</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-0.02</a:t>
                      </a:r>
                    </a:p>
                  </a:txBody>
                  <a:tcPr marL="9525" marR="9525" marT="9525" marB="0" anchor="b"/>
                </a:tc>
                <a:tc>
                  <a:txBody>
                    <a:bodyPr/>
                    <a:lstStyle/>
                    <a:p>
                      <a:pPr algn="r" fontAlgn="b"/>
                      <a:r>
                        <a:rPr lang="en-US" sz="1200" b="0" i="0" u="none" strike="noStrike">
                          <a:effectLst/>
                          <a:latin typeface="Arial" panose="020B0604020202020204" pitchFamily="34" charset="0"/>
                        </a:rPr>
                        <a:t>0.25</a:t>
                      </a:r>
                    </a:p>
                  </a:txBody>
                  <a:tcPr marL="9525" marR="9525" marT="9525" marB="0" anchor="b"/>
                </a:tc>
                <a:tc>
                  <a:txBody>
                    <a:bodyPr/>
                    <a:lstStyle/>
                    <a:p>
                      <a:pPr algn="r" fontAlgn="b"/>
                      <a:r>
                        <a:rPr lang="en-US" sz="1200" b="0" i="0" u="none" strike="noStrike">
                          <a:effectLst/>
                          <a:latin typeface="Arial" panose="020B0604020202020204" pitchFamily="34" charset="0"/>
                        </a:rPr>
                        <a:t>-0.06</a:t>
                      </a:r>
                    </a:p>
                  </a:txBody>
                  <a:tcPr marL="9525" marR="9525" marT="9525" marB="0" anchor="b"/>
                </a:tc>
                <a:extLst>
                  <a:ext uri="{0D108BD9-81ED-4DB2-BD59-A6C34878D82A}">
                    <a16:rowId xmlns:a16="http://schemas.microsoft.com/office/drawing/2014/main" val="2712259202"/>
                  </a:ext>
                </a:extLst>
              </a:tr>
              <a:tr h="172710">
                <a:tc>
                  <a:txBody>
                    <a:bodyPr/>
                    <a:lstStyle/>
                    <a:p>
                      <a:pPr algn="l" fontAlgn="b"/>
                      <a:r>
                        <a:rPr lang="en-US" sz="1200" b="0" i="0" u="none" strike="noStrike">
                          <a:effectLst/>
                          <a:latin typeface="Arial" panose="020B0604020202020204" pitchFamily="34" charset="0"/>
                        </a:rPr>
                        <a:t>Tunisia</a:t>
                      </a:r>
                    </a:p>
                  </a:txBody>
                  <a:tcPr marL="9525" marR="9525" marT="9525" marB="0" anchor="b"/>
                </a:tc>
                <a:tc>
                  <a:txBody>
                    <a:bodyPr/>
                    <a:lstStyle/>
                    <a:p>
                      <a:pPr algn="r" fontAlgn="b"/>
                      <a:r>
                        <a:rPr lang="en-US" sz="1200" b="0" i="0" u="none" strike="noStrike">
                          <a:effectLst/>
                          <a:latin typeface="Arial" panose="020B0604020202020204" pitchFamily="34" charset="0"/>
                        </a:rPr>
                        <a:t>388</a:t>
                      </a:r>
                    </a:p>
                  </a:txBody>
                  <a:tcPr marL="9525" marR="9525" marT="9525" marB="0" anchor="b"/>
                </a:tc>
                <a:tc>
                  <a:txBody>
                    <a:bodyPr/>
                    <a:lstStyle/>
                    <a:p>
                      <a:pPr algn="r" fontAlgn="b"/>
                      <a:r>
                        <a:rPr lang="en-US" sz="1200" b="0" i="0" u="none" strike="noStrike">
                          <a:effectLst/>
                          <a:latin typeface="Arial" panose="020B0604020202020204" pitchFamily="34" charset="0"/>
                        </a:rPr>
                        <a:t>3.1</a:t>
                      </a:r>
                    </a:p>
                  </a:txBody>
                  <a:tcPr marL="9525" marR="9525" marT="9525" marB="0" anchor="b"/>
                </a:tc>
                <a:tc>
                  <a:txBody>
                    <a:bodyPr/>
                    <a:lstStyle/>
                    <a:p>
                      <a:pPr algn="r" fontAlgn="b"/>
                      <a:r>
                        <a:rPr lang="en-US" sz="1200" b="0" i="0" u="none" strike="noStrike">
                          <a:effectLst/>
                          <a:latin typeface="Arial" panose="020B0604020202020204" pitchFamily="34" charset="0"/>
                        </a:rPr>
                        <a:t>2.5</a:t>
                      </a:r>
                    </a:p>
                  </a:txBody>
                  <a:tcPr marL="9525" marR="9525" marT="9525" marB="0" anchor="b"/>
                </a:tc>
                <a:tc>
                  <a:txBody>
                    <a:bodyPr/>
                    <a:lstStyle/>
                    <a:p>
                      <a:pPr algn="r" fontAlgn="b"/>
                      <a:r>
                        <a:rPr lang="en-US" sz="1200" b="0" i="0" u="none" strike="noStrike">
                          <a:effectLst/>
                          <a:latin typeface="Arial" panose="020B0604020202020204" pitchFamily="34" charset="0"/>
                        </a:rPr>
                        <a:t>0.7</a:t>
                      </a:r>
                    </a:p>
                  </a:txBody>
                  <a:tcPr marL="9525" marR="9525" marT="9525" marB="0" anchor="b"/>
                </a:tc>
                <a:tc>
                  <a:txBody>
                    <a:bodyPr/>
                    <a:lstStyle/>
                    <a:p>
                      <a:pPr algn="r" fontAlgn="b"/>
                      <a:r>
                        <a:rPr lang="en-US" sz="1200" b="0" i="0" u="none" strike="noStrike">
                          <a:effectLst/>
                          <a:latin typeface="Arial" panose="020B0604020202020204" pitchFamily="34" charset="0"/>
                        </a:rPr>
                        <a:t>0.31</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0.24</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0.97</a:t>
                      </a:r>
                    </a:p>
                  </a:txBody>
                  <a:tcPr marL="9525" marR="9525" marT="9525" marB="0" anchor="b"/>
                </a:tc>
                <a:tc>
                  <a:txBody>
                    <a:bodyPr/>
                    <a:lstStyle/>
                    <a:p>
                      <a:pPr algn="r" fontAlgn="b"/>
                      <a:r>
                        <a:rPr lang="en-US" sz="1200" b="0" i="0" u="none" strike="noStrike">
                          <a:effectLst/>
                          <a:latin typeface="Arial" panose="020B0604020202020204" pitchFamily="34" charset="0"/>
                        </a:rPr>
                        <a:t>-0.06</a:t>
                      </a:r>
                    </a:p>
                  </a:txBody>
                  <a:tcPr marL="9525" marR="9525" marT="9525" marB="0" anchor="b"/>
                </a:tc>
                <a:extLst>
                  <a:ext uri="{0D108BD9-81ED-4DB2-BD59-A6C34878D82A}">
                    <a16:rowId xmlns:a16="http://schemas.microsoft.com/office/drawing/2014/main" val="2572268429"/>
                  </a:ext>
                </a:extLst>
              </a:tr>
              <a:tr h="172710">
                <a:tc>
                  <a:txBody>
                    <a:bodyPr/>
                    <a:lstStyle/>
                    <a:p>
                      <a:pPr algn="l" fontAlgn="b"/>
                      <a:r>
                        <a:rPr lang="en-US" sz="1200" b="0" i="0" u="none" strike="noStrike">
                          <a:effectLst/>
                          <a:latin typeface="Arial" panose="020B0604020202020204" pitchFamily="34" charset="0"/>
                        </a:rPr>
                        <a:t>New Zealand</a:t>
                      </a:r>
                    </a:p>
                  </a:txBody>
                  <a:tcPr marL="9525" marR="9525" marT="9525" marB="0" anchor="b"/>
                </a:tc>
                <a:tc>
                  <a:txBody>
                    <a:bodyPr/>
                    <a:lstStyle/>
                    <a:p>
                      <a:pPr algn="r" fontAlgn="b"/>
                      <a:r>
                        <a:rPr lang="en-US" sz="1200" b="0" i="0" u="none" strike="noStrike">
                          <a:effectLst/>
                          <a:latin typeface="Arial" panose="020B0604020202020204" pitchFamily="34" charset="0"/>
                        </a:rPr>
                        <a:t>500</a:t>
                      </a:r>
                    </a:p>
                  </a:txBody>
                  <a:tcPr marL="9525" marR="9525" marT="9525" marB="0" anchor="b"/>
                </a:tc>
                <a:tc>
                  <a:txBody>
                    <a:bodyPr/>
                    <a:lstStyle/>
                    <a:p>
                      <a:pPr algn="r" fontAlgn="b"/>
                      <a:r>
                        <a:rPr lang="en-US" sz="1200" b="0" i="0" u="none" strike="noStrike">
                          <a:effectLst/>
                          <a:latin typeface="Arial" panose="020B0604020202020204" pitchFamily="34" charset="0"/>
                        </a:rPr>
                        <a:t>2.8</a:t>
                      </a:r>
                    </a:p>
                  </a:txBody>
                  <a:tcPr marL="9525" marR="9525" marT="9525" marB="0" anchor="b"/>
                </a:tc>
                <a:tc>
                  <a:txBody>
                    <a:bodyPr/>
                    <a:lstStyle/>
                    <a:p>
                      <a:pPr algn="r" fontAlgn="b"/>
                      <a:r>
                        <a:rPr lang="en-US" sz="1200" b="0" i="0" u="none" strike="noStrike">
                          <a:effectLst/>
                          <a:latin typeface="Arial" panose="020B0604020202020204" pitchFamily="34" charset="0"/>
                        </a:rPr>
                        <a:t>2.2</a:t>
                      </a:r>
                    </a:p>
                  </a:txBody>
                  <a:tcPr marL="9525" marR="9525" marT="9525" marB="0" anchor="b"/>
                </a:tc>
                <a:tc>
                  <a:txBody>
                    <a:bodyPr/>
                    <a:lstStyle/>
                    <a:p>
                      <a:pPr algn="r" fontAlgn="b"/>
                      <a:r>
                        <a:rPr lang="en-US" sz="1200" b="0" i="0" u="none" strike="noStrike">
                          <a:effectLst/>
                          <a:latin typeface="Arial" panose="020B0604020202020204" pitchFamily="34" charset="0"/>
                        </a:rPr>
                        <a:t>0.5</a:t>
                      </a:r>
                    </a:p>
                  </a:txBody>
                  <a:tcPr marL="9525" marR="9525" marT="9525" marB="0" anchor="b"/>
                </a:tc>
                <a:tc>
                  <a:txBody>
                    <a:bodyPr/>
                    <a:lstStyle/>
                    <a:p>
                      <a:pPr algn="r" fontAlgn="b"/>
                      <a:r>
                        <a:rPr lang="en-US" sz="1200" b="0" i="0" u="none" strike="noStrike">
                          <a:effectLst/>
                          <a:latin typeface="Arial" panose="020B0604020202020204" pitchFamily="34" charset="0"/>
                        </a:rPr>
                        <a:t>0.54</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0.49</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0.17</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-0.06</a:t>
                      </a:r>
                    </a:p>
                  </a:txBody>
                  <a:tcPr marL="9525" marR="9525" marT="9525" marB="0" anchor="b"/>
                </a:tc>
                <a:extLst>
                  <a:ext uri="{0D108BD9-81ED-4DB2-BD59-A6C34878D82A}">
                    <a16:rowId xmlns:a16="http://schemas.microsoft.com/office/drawing/2014/main" val="3219825890"/>
                  </a:ext>
                </a:extLst>
              </a:tr>
              <a:tr h="172710">
                <a:tc>
                  <a:txBody>
                    <a:bodyPr/>
                    <a:lstStyle/>
                    <a:p>
                      <a:pPr algn="l" fontAlgn="b"/>
                      <a:r>
                        <a:rPr lang="en-US" sz="1200" b="0" i="0" u="none" strike="noStrike">
                          <a:effectLst/>
                          <a:latin typeface="Arial" panose="020B0604020202020204" pitchFamily="34" charset="0"/>
                        </a:rPr>
                        <a:t>United Kingdom</a:t>
                      </a:r>
                    </a:p>
                  </a:txBody>
                  <a:tcPr marL="9525" marR="9525" marT="9525" marB="0" anchor="b"/>
                </a:tc>
                <a:tc>
                  <a:txBody>
                    <a:bodyPr/>
                    <a:lstStyle/>
                    <a:p>
                      <a:pPr algn="r" fontAlgn="b"/>
                      <a:r>
                        <a:rPr lang="en-US" sz="1200" b="0" i="0" u="none" strike="noStrike">
                          <a:effectLst/>
                          <a:latin typeface="Arial" panose="020B0604020202020204" pitchFamily="34" charset="0"/>
                        </a:rPr>
                        <a:t>494</a:t>
                      </a:r>
                    </a:p>
                  </a:txBody>
                  <a:tcPr marL="9525" marR="9525" marT="9525" marB="0" anchor="b"/>
                </a:tc>
                <a:tc>
                  <a:txBody>
                    <a:bodyPr/>
                    <a:lstStyle/>
                    <a:p>
                      <a:pPr algn="r" fontAlgn="b"/>
                      <a:r>
                        <a:rPr lang="en-US" sz="1200" b="0" i="0" u="none" strike="noStrike">
                          <a:effectLst/>
                          <a:latin typeface="Arial" panose="020B0604020202020204" pitchFamily="34" charset="0"/>
                        </a:rPr>
                        <a:t>2.9</a:t>
                      </a:r>
                    </a:p>
                  </a:txBody>
                  <a:tcPr marL="9525" marR="9525" marT="9525" marB="0" anchor="b"/>
                </a:tc>
                <a:tc>
                  <a:txBody>
                    <a:bodyPr/>
                    <a:lstStyle/>
                    <a:p>
                      <a:pPr algn="r" fontAlgn="b"/>
                      <a:r>
                        <a:rPr lang="en-US" sz="1200" b="0" i="0" u="none" strike="noStrike">
                          <a:effectLst/>
                          <a:latin typeface="Arial" panose="020B0604020202020204" pitchFamily="34" charset="0"/>
                        </a:rPr>
                        <a:t>2.2</a:t>
                      </a:r>
                    </a:p>
                  </a:txBody>
                  <a:tcPr marL="9525" marR="9525" marT="9525" marB="0" anchor="b"/>
                </a:tc>
                <a:tc>
                  <a:txBody>
                    <a:bodyPr/>
                    <a:lstStyle/>
                    <a:p>
                      <a:pPr algn="r" fontAlgn="b"/>
                      <a:r>
                        <a:rPr lang="en-US" sz="1200" b="0" i="0" u="none" strike="noStrike">
                          <a:effectLst/>
                          <a:latin typeface="Arial" panose="020B0604020202020204" pitchFamily="34" charset="0"/>
                        </a:rPr>
                        <a:t>0.8</a:t>
                      </a:r>
                    </a:p>
                  </a:txBody>
                  <a:tcPr marL="9525" marR="9525" marT="9525" marB="0" anchor="b"/>
                </a:tc>
                <a:tc>
                  <a:txBody>
                    <a:bodyPr/>
                    <a:lstStyle/>
                    <a:p>
                      <a:pPr algn="r" fontAlgn="b"/>
                      <a:r>
                        <a:rPr lang="en-US" sz="1200" b="0" i="0" u="none" strike="noStrike">
                          <a:effectLst/>
                          <a:latin typeface="Arial" panose="020B0604020202020204" pitchFamily="34" charset="0"/>
                        </a:rPr>
                        <a:t>0.53</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0.47</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0.11</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-0.06</a:t>
                      </a:r>
                    </a:p>
                  </a:txBody>
                  <a:tcPr marL="9525" marR="9525" marT="9525" marB="0" anchor="b"/>
                </a:tc>
                <a:extLst>
                  <a:ext uri="{0D108BD9-81ED-4DB2-BD59-A6C34878D82A}">
                    <a16:rowId xmlns:a16="http://schemas.microsoft.com/office/drawing/2014/main" val="587075988"/>
                  </a:ext>
                </a:extLst>
              </a:tr>
              <a:tr h="172710">
                <a:tc>
                  <a:txBody>
                    <a:bodyPr/>
                    <a:lstStyle/>
                    <a:p>
                      <a:pPr algn="l" fontAlgn="b"/>
                      <a:r>
                        <a:rPr lang="en-US" sz="1200" b="0" i="0" u="none" strike="noStrike">
                          <a:effectLst/>
                          <a:latin typeface="Arial" panose="020B0604020202020204" pitchFamily="34" charset="0"/>
                        </a:rPr>
                        <a:t>Netherlands</a:t>
                      </a:r>
                    </a:p>
                  </a:txBody>
                  <a:tcPr marL="9525" marR="9525" marT="9525" marB="0" anchor="b"/>
                </a:tc>
                <a:tc>
                  <a:txBody>
                    <a:bodyPr/>
                    <a:lstStyle/>
                    <a:p>
                      <a:pPr algn="r" fontAlgn="b"/>
                      <a:r>
                        <a:rPr lang="en-US" sz="1200" b="0" i="0" u="none" strike="noStrike">
                          <a:effectLst/>
                          <a:latin typeface="Arial" panose="020B0604020202020204" pitchFamily="34" charset="0"/>
                        </a:rPr>
                        <a:t>523</a:t>
                      </a:r>
                    </a:p>
                  </a:txBody>
                  <a:tcPr marL="9525" marR="9525" marT="9525" marB="0" anchor="b"/>
                </a:tc>
                <a:tc>
                  <a:txBody>
                    <a:bodyPr/>
                    <a:lstStyle/>
                    <a:p>
                      <a:pPr algn="r" fontAlgn="b"/>
                      <a:r>
                        <a:rPr lang="en-US" sz="1200" b="0" i="0" u="none" strike="noStrike">
                          <a:effectLst/>
                          <a:latin typeface="Arial" panose="020B0604020202020204" pitchFamily="34" charset="0"/>
                        </a:rPr>
                        <a:t>2.8</a:t>
                      </a:r>
                    </a:p>
                  </a:txBody>
                  <a:tcPr marL="9525" marR="9525" marT="9525" marB="0" anchor="b"/>
                </a:tc>
                <a:tc>
                  <a:txBody>
                    <a:bodyPr/>
                    <a:lstStyle/>
                    <a:p>
                      <a:pPr algn="r" fontAlgn="b"/>
                      <a:r>
                        <a:rPr lang="en-US" sz="1200" b="0" i="0" u="none" strike="noStrike">
                          <a:effectLst/>
                          <a:latin typeface="Arial" panose="020B0604020202020204" pitchFamily="34" charset="0"/>
                        </a:rPr>
                        <a:t>2.2</a:t>
                      </a:r>
                    </a:p>
                  </a:txBody>
                  <a:tcPr marL="9525" marR="9525" marT="9525" marB="0" anchor="b"/>
                </a:tc>
                <a:tc>
                  <a:txBody>
                    <a:bodyPr/>
                    <a:lstStyle/>
                    <a:p>
                      <a:pPr algn="r" fontAlgn="b"/>
                      <a:r>
                        <a:rPr lang="en-US" sz="1200" b="0" i="0" u="none" strike="noStrike">
                          <a:effectLst/>
                          <a:latin typeface="Arial" panose="020B0604020202020204" pitchFamily="34" charset="0"/>
                        </a:rPr>
                        <a:t>0.6</a:t>
                      </a:r>
                    </a:p>
                  </a:txBody>
                  <a:tcPr marL="9525" marR="9525" marT="9525" marB="0" anchor="b"/>
                </a:tc>
                <a:tc>
                  <a:txBody>
                    <a:bodyPr/>
                    <a:lstStyle/>
                    <a:p>
                      <a:pPr algn="r" fontAlgn="b"/>
                      <a:r>
                        <a:rPr lang="en-US" sz="1200" b="0" i="0" u="none" strike="noStrike">
                          <a:effectLst/>
                          <a:latin typeface="Arial" panose="020B0604020202020204" pitchFamily="34" charset="0"/>
                        </a:rPr>
                        <a:t>0.60</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0.54</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0.01</a:t>
                      </a:r>
                    </a:p>
                  </a:txBody>
                  <a:tcPr marL="9525" marR="9525" marT="9525" marB="0" anchor="b"/>
                </a:tc>
                <a:tc>
                  <a:txBody>
                    <a:bodyPr/>
                    <a:lstStyle/>
                    <a:p>
                      <a:pPr algn="r" fontAlgn="b"/>
                      <a:r>
                        <a:rPr lang="en-US" sz="1200" b="0" i="0" u="none" strike="noStrike">
                          <a:effectLst/>
                          <a:latin typeface="Arial" panose="020B0604020202020204" pitchFamily="34" charset="0"/>
                        </a:rPr>
                        <a:t>0.59</a:t>
                      </a:r>
                    </a:p>
                  </a:txBody>
                  <a:tcPr marL="9525" marR="9525" marT="9525" marB="0" anchor="b"/>
                </a:tc>
                <a:tc>
                  <a:txBody>
                    <a:bodyPr/>
                    <a:lstStyle/>
                    <a:p>
                      <a:pPr algn="r" fontAlgn="b"/>
                      <a:r>
                        <a:rPr lang="en-US" sz="1200" b="0" i="0" u="none" strike="noStrike">
                          <a:effectLst/>
                          <a:latin typeface="Arial" panose="020B0604020202020204" pitchFamily="34" charset="0"/>
                        </a:rPr>
                        <a:t>-0.05</a:t>
                      </a:r>
                    </a:p>
                  </a:txBody>
                  <a:tcPr marL="9525" marR="9525" marT="9525" marB="0" anchor="b"/>
                </a:tc>
                <a:extLst>
                  <a:ext uri="{0D108BD9-81ED-4DB2-BD59-A6C34878D82A}">
                    <a16:rowId xmlns:a16="http://schemas.microsoft.com/office/drawing/2014/main" val="1290911690"/>
                  </a:ext>
                </a:extLst>
              </a:tr>
              <a:tr h="172710">
                <a:tc>
                  <a:txBody>
                    <a:bodyPr/>
                    <a:lstStyle/>
                    <a:p>
                      <a:pPr algn="l" fontAlgn="b"/>
                      <a:r>
                        <a:rPr lang="en-US" sz="1200" b="0" i="0" u="none" strike="noStrike" dirty="0">
                          <a:effectLst/>
                          <a:latin typeface="Arial" panose="020B0604020202020204" pitchFamily="34" charset="0"/>
                        </a:rPr>
                        <a:t>Slovak Republic</a:t>
                      </a:r>
                    </a:p>
                  </a:txBody>
                  <a:tcPr marL="9525" marR="9525" marT="9525" marB="0" anchor="b"/>
                </a:tc>
                <a:tc>
                  <a:txBody>
                    <a:bodyPr/>
                    <a:lstStyle/>
                    <a:p>
                      <a:pPr algn="r" fontAlgn="b"/>
                      <a:r>
                        <a:rPr lang="en-US" sz="1200" b="0" i="0" u="none" strike="noStrike" dirty="0">
                          <a:effectLst/>
                          <a:latin typeface="Arial" panose="020B0604020202020204" pitchFamily="34" charset="0"/>
                        </a:rPr>
                        <a:t>482</a:t>
                      </a:r>
                    </a:p>
                  </a:txBody>
                  <a:tcPr marL="9525" marR="9525" marT="9525" marB="0" anchor="b"/>
                </a:tc>
                <a:tc>
                  <a:txBody>
                    <a:bodyPr/>
                    <a:lstStyle/>
                    <a:p>
                      <a:pPr algn="r" fontAlgn="b"/>
                      <a:r>
                        <a:rPr lang="en-US" sz="1200" b="0" i="0" u="none" strike="noStrike">
                          <a:effectLst/>
                          <a:latin typeface="Arial" panose="020B0604020202020204" pitchFamily="34" charset="0"/>
                        </a:rPr>
                        <a:t>3.2</a:t>
                      </a:r>
                    </a:p>
                  </a:txBody>
                  <a:tcPr marL="9525" marR="9525" marT="9525" marB="0" anchor="b"/>
                </a:tc>
                <a:tc>
                  <a:txBody>
                    <a:bodyPr/>
                    <a:lstStyle/>
                    <a:p>
                      <a:pPr algn="r" fontAlgn="b"/>
                      <a:r>
                        <a:rPr lang="en-US" sz="1200" b="0" i="0" u="none" strike="noStrike" dirty="0">
                          <a:effectLst/>
                          <a:latin typeface="Arial" panose="020B0604020202020204" pitchFamily="34" charset="0"/>
                        </a:rPr>
                        <a:t>2.1</a:t>
                      </a:r>
                    </a:p>
                  </a:txBody>
                  <a:tcPr marL="9525" marR="9525" marT="9525" marB="0" anchor="b"/>
                </a:tc>
                <a:tc>
                  <a:txBody>
                    <a:bodyPr/>
                    <a:lstStyle/>
                    <a:p>
                      <a:pPr algn="r" fontAlgn="b"/>
                      <a:r>
                        <a:rPr lang="en-US" sz="1200" b="0" i="0" u="none" strike="noStrike">
                          <a:effectLst/>
                          <a:latin typeface="Arial" panose="020B0604020202020204" pitchFamily="34" charset="0"/>
                        </a:rPr>
                        <a:t>1.1</a:t>
                      </a:r>
                    </a:p>
                  </a:txBody>
                  <a:tcPr marL="9525" marR="9525" marT="9525" marB="0" anchor="b"/>
                </a:tc>
                <a:tc>
                  <a:txBody>
                    <a:bodyPr/>
                    <a:lstStyle/>
                    <a:p>
                      <a:pPr algn="r" fontAlgn="b"/>
                      <a:r>
                        <a:rPr lang="en-US" sz="1200" b="0" i="0" u="none" strike="noStrike" dirty="0">
                          <a:effectLst/>
                          <a:latin typeface="Arial" panose="020B0604020202020204" pitchFamily="34" charset="0"/>
                        </a:rPr>
                        <a:t>0.54</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0.49</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-0.06</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0.02</a:t>
                      </a:r>
                    </a:p>
                  </a:txBody>
                  <a:tcPr marL="9525" marR="9525" marT="9525" marB="0" anchor="b"/>
                </a:tc>
                <a:tc>
                  <a:txBody>
                    <a:bodyPr/>
                    <a:lstStyle/>
                    <a:p>
                      <a:pPr algn="r" fontAlgn="b"/>
                      <a:r>
                        <a:rPr lang="en-US" sz="1200" b="0" i="0" u="none" strike="noStrike" dirty="0">
                          <a:effectLst/>
                          <a:latin typeface="Arial" panose="020B0604020202020204" pitchFamily="34" charset="0"/>
                        </a:rPr>
                        <a:t>-0.05</a:t>
                      </a:r>
                    </a:p>
                  </a:txBody>
                  <a:tcPr marL="9525" marR="9525" marT="9525" marB="0" anchor="b"/>
                </a:tc>
                <a:extLst>
                  <a:ext uri="{0D108BD9-81ED-4DB2-BD59-A6C34878D82A}">
                    <a16:rowId xmlns:a16="http://schemas.microsoft.com/office/drawing/2014/main" val="4121888924"/>
                  </a:ext>
                </a:extLst>
              </a:tr>
              <a:tr h="172710">
                <a:tc>
                  <a:txBody>
                    <a:bodyPr/>
                    <a:lstStyle/>
                    <a:p>
                      <a:pPr algn="l" fontAlgn="b"/>
                      <a:r>
                        <a:rPr lang="en-US" sz="1200" b="0" i="0" u="none" strike="noStrike" dirty="0">
                          <a:effectLst/>
                          <a:latin typeface="Arial" panose="020B0604020202020204" pitchFamily="34" charset="0"/>
                        </a:rPr>
                        <a:t>Qatar</a:t>
                      </a:r>
                    </a:p>
                  </a:txBody>
                  <a:tcPr marL="9525" marR="9525" marT="9525" marB="0" anchor="b"/>
                </a:tc>
                <a:tc>
                  <a:txBody>
                    <a:bodyPr/>
                    <a:lstStyle/>
                    <a:p>
                      <a:pPr algn="r" fontAlgn="b"/>
                      <a:r>
                        <a:rPr lang="en-US" sz="1200" b="0" i="0" u="none" strike="noStrike" dirty="0">
                          <a:effectLst/>
                          <a:latin typeface="Arial" panose="020B0604020202020204" pitchFamily="34" charset="0"/>
                        </a:rPr>
                        <a:t>376</a:t>
                      </a:r>
                    </a:p>
                  </a:txBody>
                  <a:tcPr marL="9525" marR="9525" marT="9525" marB="0" anchor="b"/>
                </a:tc>
                <a:tc>
                  <a:txBody>
                    <a:bodyPr/>
                    <a:lstStyle/>
                    <a:p>
                      <a:pPr algn="r" fontAlgn="b"/>
                      <a:r>
                        <a:rPr lang="en-US" sz="1200" b="0" i="0" u="none" strike="noStrike" dirty="0">
                          <a:effectLst/>
                          <a:latin typeface="Arial" panose="020B0604020202020204" pitchFamily="34" charset="0"/>
                        </a:rPr>
                        <a:t>3.2</a:t>
                      </a:r>
                    </a:p>
                  </a:txBody>
                  <a:tcPr marL="9525" marR="9525" marT="9525" marB="0" anchor="b"/>
                </a:tc>
                <a:tc>
                  <a:txBody>
                    <a:bodyPr/>
                    <a:lstStyle/>
                    <a:p>
                      <a:pPr algn="r" fontAlgn="b"/>
                      <a:r>
                        <a:rPr lang="en-US" sz="1200" b="0" i="0" u="none" strike="noStrike">
                          <a:effectLst/>
                          <a:latin typeface="Arial" panose="020B0604020202020204" pitchFamily="34" charset="0"/>
                        </a:rPr>
                        <a:t>2.9</a:t>
                      </a:r>
                    </a:p>
                  </a:txBody>
                  <a:tcPr marL="9525" marR="9525" marT="9525" marB="0" anchor="b"/>
                </a:tc>
                <a:tc>
                  <a:txBody>
                    <a:bodyPr/>
                    <a:lstStyle/>
                    <a:p>
                      <a:pPr algn="r" fontAlgn="b"/>
                      <a:r>
                        <a:rPr lang="en-US" sz="1200" b="0" i="0" u="none" strike="noStrike" dirty="0">
                          <a:effectLst/>
                          <a:latin typeface="Arial" panose="020B0604020202020204" pitchFamily="34" charset="0"/>
                        </a:rPr>
                        <a:t>0.2</a:t>
                      </a:r>
                    </a:p>
                  </a:txBody>
                  <a:tcPr marL="9525" marR="9525" marT="9525" marB="0" anchor="b"/>
                </a:tc>
                <a:tc>
                  <a:txBody>
                    <a:bodyPr/>
                    <a:lstStyle/>
                    <a:p>
                      <a:pPr algn="r" fontAlgn="b"/>
                      <a:r>
                        <a:rPr lang="en-US" sz="1200" b="0" i="0" u="none" strike="noStrike" dirty="0">
                          <a:effectLst/>
                          <a:latin typeface="Arial" panose="020B0604020202020204" pitchFamily="34" charset="0"/>
                        </a:rPr>
                        <a:t>0.48</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0.43</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0.11</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-0.05</a:t>
                      </a:r>
                    </a:p>
                  </a:txBody>
                  <a:tcPr marL="9525" marR="9525" marT="9525" marB="0" anchor="b"/>
                </a:tc>
                <a:extLst>
                  <a:ext uri="{0D108BD9-81ED-4DB2-BD59-A6C34878D82A}">
                    <a16:rowId xmlns:a16="http://schemas.microsoft.com/office/drawing/2014/main" val="3103011786"/>
                  </a:ext>
                </a:extLst>
              </a:tr>
              <a:tr h="172710">
                <a:tc>
                  <a:txBody>
                    <a:bodyPr/>
                    <a:lstStyle/>
                    <a:p>
                      <a:pPr algn="l" fontAlgn="b"/>
                      <a:r>
                        <a:rPr lang="en-US" sz="1200" b="0" i="0" u="none" strike="noStrike" dirty="0">
                          <a:effectLst/>
                          <a:latin typeface="Arial" panose="020B0604020202020204" pitchFamily="34" charset="0"/>
                        </a:rPr>
                        <a:t>Australia</a:t>
                      </a:r>
                    </a:p>
                  </a:txBody>
                  <a:tcPr marL="9525" marR="9525" marT="9525" marB="0" anchor="b"/>
                </a:tc>
                <a:tc>
                  <a:txBody>
                    <a:bodyPr/>
                    <a:lstStyle/>
                    <a:p>
                      <a:pPr algn="r" fontAlgn="b"/>
                      <a:r>
                        <a:rPr lang="en-US" sz="1200" b="0" i="0" u="none" strike="noStrike">
                          <a:effectLst/>
                          <a:latin typeface="Arial" panose="020B0604020202020204" pitchFamily="34" charset="0"/>
                        </a:rPr>
                        <a:t>504</a:t>
                      </a:r>
                    </a:p>
                  </a:txBody>
                  <a:tcPr marL="9525" marR="9525" marT="9525" marB="0" anchor="b"/>
                </a:tc>
                <a:tc>
                  <a:txBody>
                    <a:bodyPr/>
                    <a:lstStyle/>
                    <a:p>
                      <a:pPr algn="r" fontAlgn="b"/>
                      <a:r>
                        <a:rPr lang="en-US" sz="1200" b="0" i="0" u="none" strike="noStrike" dirty="0">
                          <a:effectLst/>
                          <a:latin typeface="Arial" panose="020B0604020202020204" pitchFamily="34" charset="0"/>
                        </a:rPr>
                        <a:t>3.0</a:t>
                      </a:r>
                    </a:p>
                  </a:txBody>
                  <a:tcPr marL="9525" marR="9525" marT="9525" marB="0" anchor="b"/>
                </a:tc>
                <a:tc>
                  <a:txBody>
                    <a:bodyPr/>
                    <a:lstStyle/>
                    <a:p>
                      <a:pPr algn="r" fontAlgn="b"/>
                      <a:r>
                        <a:rPr lang="en-US" sz="1200" b="0" i="0" u="none" strike="noStrike">
                          <a:effectLst/>
                          <a:latin typeface="Arial" panose="020B0604020202020204" pitchFamily="34" charset="0"/>
                        </a:rPr>
                        <a:t>2.3</a:t>
                      </a:r>
                    </a:p>
                  </a:txBody>
                  <a:tcPr marL="9525" marR="9525" marT="9525" marB="0" anchor="b"/>
                </a:tc>
                <a:tc>
                  <a:txBody>
                    <a:bodyPr/>
                    <a:lstStyle/>
                    <a:p>
                      <a:pPr algn="r" fontAlgn="b"/>
                      <a:r>
                        <a:rPr lang="en-US" sz="1200" b="0" i="0" u="none" strike="noStrike">
                          <a:effectLst/>
                          <a:latin typeface="Arial" panose="020B0604020202020204" pitchFamily="34" charset="0"/>
                        </a:rPr>
                        <a:t>0.8</a:t>
                      </a:r>
                    </a:p>
                  </a:txBody>
                  <a:tcPr marL="9525" marR="9525" marT="9525" marB="0" anchor="b"/>
                </a:tc>
                <a:tc>
                  <a:txBody>
                    <a:bodyPr/>
                    <a:lstStyle/>
                    <a:p>
                      <a:pPr algn="r" fontAlgn="b"/>
                      <a:r>
                        <a:rPr lang="en-US" sz="1200" b="0" i="0" u="none" strike="noStrike">
                          <a:effectLst/>
                          <a:latin typeface="Arial" panose="020B0604020202020204" pitchFamily="34" charset="0"/>
                        </a:rPr>
                        <a:t>0.58</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0.54</a:t>
                      </a:r>
                    </a:p>
                  </a:txBody>
                  <a:tcPr marL="9525" marR="9525" marT="9525" marB="0" anchor="b"/>
                </a:tc>
                <a:tc>
                  <a:txBody>
                    <a:bodyPr/>
                    <a:lstStyle/>
                    <a:p>
                      <a:pPr algn="r" fontAlgn="b"/>
                      <a:r>
                        <a:rPr lang="en-US" sz="1200" b="0" i="0" u="none" strike="noStrike" dirty="0">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0.13</a:t>
                      </a:r>
                    </a:p>
                  </a:txBody>
                  <a:tcPr marL="9525" marR="9525" marT="9525" marB="0" anchor="b"/>
                </a:tc>
                <a:tc>
                  <a:txBody>
                    <a:bodyPr/>
                    <a:lstStyle/>
                    <a:p>
                      <a:pPr algn="r" fontAlgn="b"/>
                      <a:r>
                        <a:rPr lang="en-US" sz="1200" b="0" i="0" u="none" strike="noStrike" dirty="0">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dirty="0">
                          <a:effectLst/>
                          <a:latin typeface="Arial" panose="020B0604020202020204" pitchFamily="34" charset="0"/>
                        </a:rPr>
                        <a:t>-0.05</a:t>
                      </a:r>
                    </a:p>
                  </a:txBody>
                  <a:tcPr marL="9525" marR="9525" marT="9525" marB="0" anchor="b"/>
                </a:tc>
                <a:extLst>
                  <a:ext uri="{0D108BD9-81ED-4DB2-BD59-A6C34878D82A}">
                    <a16:rowId xmlns:a16="http://schemas.microsoft.com/office/drawing/2014/main" val="30490080"/>
                  </a:ext>
                </a:extLst>
              </a:tr>
            </a:tbl>
          </a:graphicData>
        </a:graphic>
      </p:graphicFrame>
      <p:sp>
        <p:nvSpPr>
          <p:cNvPr id="10" name="Title 2">
            <a:extLst>
              <a:ext uri="{FF2B5EF4-FFF2-40B4-BE49-F238E27FC236}">
                <a16:creationId xmlns:a16="http://schemas.microsoft.com/office/drawing/2014/main" id="{23707508-4AAE-44F4-923A-FF3147C3F055}"/>
              </a:ext>
            </a:extLst>
          </p:cNvPr>
          <p:cNvSpPr txBox="1">
            <a:spLocks/>
          </p:cNvSpPr>
          <p:nvPr/>
        </p:nvSpPr>
        <p:spPr>
          <a:xfrm>
            <a:off x="457200" y="0"/>
            <a:ext cx="11338560" cy="413359"/>
          </a:xfrm>
          <a:prstGeom prst="rect">
            <a:avLst/>
          </a:prstGeom>
        </p:spPr>
        <p:txBody>
          <a:bodyPr vert="horz" lIns="0" tIns="0" rIns="0" bIns="0" rtlCol="0" anchor="b" anchorCtr="0">
            <a:noAutofit/>
          </a:bodyPr>
          <a:lstStyle>
            <a:lvl1pPr algn="l" defTabSz="685800" rtl="0" eaLnBrk="1" latinLnBrk="0" hangingPunct="1">
              <a:lnSpc>
                <a:spcPct val="100000"/>
              </a:lnSpc>
              <a:spcBef>
                <a:spcPct val="0"/>
              </a:spcBef>
              <a:buNone/>
              <a:defRPr sz="3600" b="0" i="0" kern="1200" baseline="0">
                <a:solidFill>
                  <a:schemeClr val="accent2"/>
                </a:solidFill>
                <a:latin typeface="+mj-lt"/>
                <a:ea typeface="+mj-ea"/>
                <a:cs typeface="Calibri"/>
              </a:defRPr>
            </a:lvl1pPr>
          </a:lstStyle>
          <a:p>
            <a:r>
              <a:rPr lang="en-US" sz="2000" dirty="0"/>
              <a:t>Within- and cross-education system correlation between mathematics scores and familiarity ratings</a:t>
            </a:r>
          </a:p>
        </p:txBody>
      </p:sp>
    </p:spTree>
    <p:extLst>
      <p:ext uri="{BB962C8B-B14F-4D97-AF65-F5344CB8AC3E}">
        <p14:creationId xmlns:p14="http://schemas.microsoft.com/office/powerpoint/2010/main" val="3647365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4"/>
          </p:nvPr>
        </p:nvSpPr>
        <p:spPr/>
        <p:txBody>
          <a:bodyPr/>
          <a:lstStyle/>
          <a:p>
            <a:fld id="{99A20822-4A49-4D36-86E3-300BA48D3F00}" type="slidenum">
              <a:rPr lang="en-US" smtClean="0"/>
              <a:pPr/>
              <a:t>36</a:t>
            </a:fld>
            <a:endParaRPr lang="en-US" dirty="0"/>
          </a:p>
        </p:txBody>
      </p:sp>
      <p:graphicFrame>
        <p:nvGraphicFramePr>
          <p:cNvPr id="7" name="Content Placeholder 6">
            <a:extLst>
              <a:ext uri="{FF2B5EF4-FFF2-40B4-BE49-F238E27FC236}">
                <a16:creationId xmlns:a16="http://schemas.microsoft.com/office/drawing/2014/main" id="{E5506914-6CB0-4735-9559-5DF1148610BB}"/>
              </a:ext>
            </a:extLst>
          </p:cNvPr>
          <p:cNvGraphicFramePr>
            <a:graphicFrameLocks noGrp="1"/>
          </p:cNvGraphicFramePr>
          <p:nvPr>
            <p:ph sz="quarter" idx="15"/>
            <p:extLst>
              <p:ext uri="{D42A27DB-BD31-4B8C-83A1-F6EECF244321}">
                <p14:modId xmlns:p14="http://schemas.microsoft.com/office/powerpoint/2010/main" val="1515115952"/>
              </p:ext>
            </p:extLst>
          </p:nvPr>
        </p:nvGraphicFramePr>
        <p:xfrm>
          <a:off x="457200" y="538619"/>
          <a:ext cx="11338560" cy="5906783"/>
        </p:xfrm>
        <a:graphic>
          <a:graphicData uri="http://schemas.openxmlformats.org/drawingml/2006/table">
            <a:tbl>
              <a:tblPr>
                <a:tableStyleId>{21E4AEA4-8DFA-4A89-87EB-49C32662AFE0}</a:tableStyleId>
              </a:tblPr>
              <a:tblGrid>
                <a:gridCol w="1566583">
                  <a:extLst>
                    <a:ext uri="{9D8B030D-6E8A-4147-A177-3AD203B41FA5}">
                      <a16:colId xmlns:a16="http://schemas.microsoft.com/office/drawing/2014/main" val="1652145334"/>
                    </a:ext>
                  </a:extLst>
                </a:gridCol>
                <a:gridCol w="1007872">
                  <a:extLst>
                    <a:ext uri="{9D8B030D-6E8A-4147-A177-3AD203B41FA5}">
                      <a16:colId xmlns:a16="http://schemas.microsoft.com/office/drawing/2014/main" val="1295823686"/>
                    </a:ext>
                  </a:extLst>
                </a:gridCol>
                <a:gridCol w="1007872">
                  <a:extLst>
                    <a:ext uri="{9D8B030D-6E8A-4147-A177-3AD203B41FA5}">
                      <a16:colId xmlns:a16="http://schemas.microsoft.com/office/drawing/2014/main" val="2573556453"/>
                    </a:ext>
                  </a:extLst>
                </a:gridCol>
                <a:gridCol w="1007872">
                  <a:extLst>
                    <a:ext uri="{9D8B030D-6E8A-4147-A177-3AD203B41FA5}">
                      <a16:colId xmlns:a16="http://schemas.microsoft.com/office/drawing/2014/main" val="3171442167"/>
                    </a:ext>
                  </a:extLst>
                </a:gridCol>
                <a:gridCol w="1007872">
                  <a:extLst>
                    <a:ext uri="{9D8B030D-6E8A-4147-A177-3AD203B41FA5}">
                      <a16:colId xmlns:a16="http://schemas.microsoft.com/office/drawing/2014/main" val="245073485"/>
                    </a:ext>
                  </a:extLst>
                </a:gridCol>
                <a:gridCol w="1007872">
                  <a:extLst>
                    <a:ext uri="{9D8B030D-6E8A-4147-A177-3AD203B41FA5}">
                      <a16:colId xmlns:a16="http://schemas.microsoft.com/office/drawing/2014/main" val="1212517104"/>
                    </a:ext>
                  </a:extLst>
                </a:gridCol>
                <a:gridCol w="569667">
                  <a:extLst>
                    <a:ext uri="{9D8B030D-6E8A-4147-A177-3AD203B41FA5}">
                      <a16:colId xmlns:a16="http://schemas.microsoft.com/office/drawing/2014/main" val="999621365"/>
                    </a:ext>
                  </a:extLst>
                </a:gridCol>
                <a:gridCol w="1007872">
                  <a:extLst>
                    <a:ext uri="{9D8B030D-6E8A-4147-A177-3AD203B41FA5}">
                      <a16:colId xmlns:a16="http://schemas.microsoft.com/office/drawing/2014/main" val="3558044238"/>
                    </a:ext>
                  </a:extLst>
                </a:gridCol>
                <a:gridCol w="569667">
                  <a:extLst>
                    <a:ext uri="{9D8B030D-6E8A-4147-A177-3AD203B41FA5}">
                      <a16:colId xmlns:a16="http://schemas.microsoft.com/office/drawing/2014/main" val="3881893466"/>
                    </a:ext>
                  </a:extLst>
                </a:gridCol>
                <a:gridCol w="1007872">
                  <a:extLst>
                    <a:ext uri="{9D8B030D-6E8A-4147-A177-3AD203B41FA5}">
                      <a16:colId xmlns:a16="http://schemas.microsoft.com/office/drawing/2014/main" val="1801463651"/>
                    </a:ext>
                  </a:extLst>
                </a:gridCol>
                <a:gridCol w="569667">
                  <a:extLst>
                    <a:ext uri="{9D8B030D-6E8A-4147-A177-3AD203B41FA5}">
                      <a16:colId xmlns:a16="http://schemas.microsoft.com/office/drawing/2014/main" val="616885795"/>
                    </a:ext>
                  </a:extLst>
                </a:gridCol>
                <a:gridCol w="1007872">
                  <a:extLst>
                    <a:ext uri="{9D8B030D-6E8A-4147-A177-3AD203B41FA5}">
                      <a16:colId xmlns:a16="http://schemas.microsoft.com/office/drawing/2014/main" val="3011039386"/>
                    </a:ext>
                  </a:extLst>
                </a:gridCol>
              </a:tblGrid>
              <a:tr h="172710">
                <a:tc>
                  <a:txBody>
                    <a:bodyPr/>
                    <a:lstStyle/>
                    <a:p>
                      <a:pPr algn="l" fontAlgn="b"/>
                      <a:r>
                        <a:rPr lang="en-US" sz="1200" u="none" strike="noStrike">
                          <a:effectLst/>
                        </a:rPr>
                        <a:t> </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(1)</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(2)</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(3)</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(4)</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(5)</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(6)</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(7)</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(8)</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(9)</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(10)</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dirty="0">
                          <a:effectLst/>
                        </a:rPr>
                        <a:t>(11)</a:t>
                      </a:r>
                      <a:endParaRPr lang="en-US" sz="1200" b="0" i="0" u="none" strike="noStrike" dirty="0">
                        <a:effectLst/>
                        <a:latin typeface="Arial" panose="020B0604020202020204" pitchFamily="34" charset="0"/>
                      </a:endParaRPr>
                    </a:p>
                  </a:txBody>
                  <a:tcPr marL="9214" marR="9214" marT="9214" marB="0" anchor="b"/>
                </a:tc>
                <a:extLst>
                  <a:ext uri="{0D108BD9-81ED-4DB2-BD59-A6C34878D82A}">
                    <a16:rowId xmlns:a16="http://schemas.microsoft.com/office/drawing/2014/main" val="759741736"/>
                  </a:ext>
                </a:extLst>
              </a:tr>
              <a:tr h="1004367">
                <a:tc>
                  <a:txBody>
                    <a:bodyPr/>
                    <a:lstStyle/>
                    <a:p>
                      <a:pPr algn="l" fontAlgn="b"/>
                      <a:r>
                        <a:rPr lang="en-US" sz="1200" u="none" strike="noStrike" dirty="0">
                          <a:effectLst/>
                        </a:rPr>
                        <a:t>Education systems</a:t>
                      </a:r>
                      <a:endParaRPr lang="en-US" sz="1200" b="1" i="0" u="none" strike="noStrike" dirty="0">
                        <a:effectLst/>
                        <a:latin typeface="Arial" panose="020B0604020202020204" pitchFamily="34" charset="0"/>
                      </a:endParaRPr>
                    </a:p>
                  </a:txBody>
                  <a:tcPr marL="9214" marR="9214" marT="9214" marB="0" anchor="b"/>
                </a:tc>
                <a:tc>
                  <a:txBody>
                    <a:bodyPr/>
                    <a:lstStyle/>
                    <a:p>
                      <a:pPr algn="l" fontAlgn="b"/>
                      <a:r>
                        <a:rPr lang="en-US" sz="1200" u="none" strike="noStrike">
                          <a:effectLst/>
                        </a:rPr>
                        <a:t>Mathematics score</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dirty="0">
                          <a:effectLst/>
                        </a:rPr>
                        <a:t>REAL_MEAN</a:t>
                      </a:r>
                      <a:endParaRPr lang="en-US" sz="1200" b="1" i="0" u="none" strike="noStrike" dirty="0">
                        <a:effectLst/>
                        <a:latin typeface="Arial" panose="020B0604020202020204" pitchFamily="34" charset="0"/>
                      </a:endParaRPr>
                    </a:p>
                  </a:txBody>
                  <a:tcPr marL="9214" marR="9214" marT="9214" marB="0" anchor="b"/>
                </a:tc>
                <a:tc>
                  <a:txBody>
                    <a:bodyPr/>
                    <a:lstStyle/>
                    <a:p>
                      <a:pPr algn="l" fontAlgn="b"/>
                      <a:r>
                        <a:rPr lang="en-US" sz="1200" u="none" strike="noStrike">
                          <a:effectLst/>
                        </a:rPr>
                        <a:t>PSEUDO_MEAN</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ADJUSTED_REAL_MEAN</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Within-education-system correlation between (1) and (2)</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P values of (5)</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Within-education-system correlation between (1) and (4)</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P values of (7)</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Within-education-system correlation between (1) and (3)</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P values of (9)</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Gap between (5) and (7)</a:t>
                      </a:r>
                      <a:endParaRPr lang="en-US" sz="1200" b="1" i="0" u="none" strike="noStrike">
                        <a:effectLst/>
                        <a:latin typeface="Arial" panose="020B0604020202020204" pitchFamily="34" charset="0"/>
                      </a:endParaRPr>
                    </a:p>
                  </a:txBody>
                  <a:tcPr marL="9214" marR="9214" marT="9214" marB="0" anchor="b"/>
                </a:tc>
                <a:extLst>
                  <a:ext uri="{0D108BD9-81ED-4DB2-BD59-A6C34878D82A}">
                    <a16:rowId xmlns:a16="http://schemas.microsoft.com/office/drawing/2014/main" val="560544264"/>
                  </a:ext>
                </a:extLst>
              </a:tr>
              <a:tr h="172710">
                <a:tc>
                  <a:txBody>
                    <a:bodyPr/>
                    <a:lstStyle/>
                    <a:p>
                      <a:pPr algn="l" fontAlgn="b"/>
                      <a:r>
                        <a:rPr lang="en-US" sz="1200" b="0" i="0" u="none" strike="noStrike" dirty="0">
                          <a:effectLst/>
                          <a:latin typeface="Arial" panose="020B0604020202020204" pitchFamily="34" charset="0"/>
                        </a:rPr>
                        <a:t>Greece</a:t>
                      </a:r>
                    </a:p>
                  </a:txBody>
                  <a:tcPr marL="9525" marR="9525" marT="9525" marB="0" anchor="b"/>
                </a:tc>
                <a:tc>
                  <a:txBody>
                    <a:bodyPr/>
                    <a:lstStyle/>
                    <a:p>
                      <a:pPr algn="r" fontAlgn="b"/>
                      <a:r>
                        <a:rPr lang="en-US" sz="1200" b="0" i="0" u="none" strike="noStrike">
                          <a:effectLst/>
                          <a:latin typeface="Arial" panose="020B0604020202020204" pitchFamily="34" charset="0"/>
                        </a:rPr>
                        <a:t>453</a:t>
                      </a:r>
                    </a:p>
                  </a:txBody>
                  <a:tcPr marL="9525" marR="9525" marT="9525" marB="0" anchor="b"/>
                </a:tc>
                <a:tc>
                  <a:txBody>
                    <a:bodyPr/>
                    <a:lstStyle/>
                    <a:p>
                      <a:pPr algn="r" fontAlgn="b"/>
                      <a:r>
                        <a:rPr lang="en-US" sz="1200" b="0" i="0" u="none" strike="noStrike">
                          <a:effectLst/>
                          <a:latin typeface="Arial" panose="020B0604020202020204" pitchFamily="34" charset="0"/>
                        </a:rPr>
                        <a:t>3.7</a:t>
                      </a:r>
                    </a:p>
                  </a:txBody>
                  <a:tcPr marL="9525" marR="9525" marT="9525" marB="0" anchor="b"/>
                </a:tc>
                <a:tc>
                  <a:txBody>
                    <a:bodyPr/>
                    <a:lstStyle/>
                    <a:p>
                      <a:pPr algn="r" fontAlgn="b"/>
                      <a:r>
                        <a:rPr lang="en-US" sz="1200" b="0" i="0" u="none" strike="noStrike">
                          <a:effectLst/>
                          <a:latin typeface="Arial" panose="020B0604020202020204" pitchFamily="34" charset="0"/>
                        </a:rPr>
                        <a:t>2.2</a:t>
                      </a:r>
                    </a:p>
                  </a:txBody>
                  <a:tcPr marL="9525" marR="9525" marT="9525" marB="0" anchor="b"/>
                </a:tc>
                <a:tc>
                  <a:txBody>
                    <a:bodyPr/>
                    <a:lstStyle/>
                    <a:p>
                      <a:pPr algn="r" fontAlgn="b"/>
                      <a:r>
                        <a:rPr lang="en-US" sz="1200" b="0" i="0" u="none" strike="noStrike">
                          <a:effectLst/>
                          <a:latin typeface="Arial" panose="020B0604020202020204" pitchFamily="34" charset="0"/>
                        </a:rPr>
                        <a:t>1.5</a:t>
                      </a:r>
                    </a:p>
                  </a:txBody>
                  <a:tcPr marL="9525" marR="9525" marT="9525" marB="0" anchor="b"/>
                </a:tc>
                <a:tc>
                  <a:txBody>
                    <a:bodyPr/>
                    <a:lstStyle/>
                    <a:p>
                      <a:pPr algn="r" fontAlgn="b"/>
                      <a:r>
                        <a:rPr lang="en-US" sz="1200" b="0" i="0" u="none" strike="noStrike">
                          <a:effectLst/>
                          <a:latin typeface="Arial" panose="020B0604020202020204" pitchFamily="34" charset="0"/>
                        </a:rPr>
                        <a:t>0.42</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0.38</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-0.06</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0.01</a:t>
                      </a:r>
                    </a:p>
                  </a:txBody>
                  <a:tcPr marL="9525" marR="9525" marT="9525" marB="0" anchor="b"/>
                </a:tc>
                <a:tc>
                  <a:txBody>
                    <a:bodyPr/>
                    <a:lstStyle/>
                    <a:p>
                      <a:pPr algn="r" fontAlgn="b"/>
                      <a:r>
                        <a:rPr lang="en-US" sz="1200" b="0" i="0" u="none" strike="noStrike">
                          <a:effectLst/>
                          <a:latin typeface="Arial" panose="020B0604020202020204" pitchFamily="34" charset="0"/>
                        </a:rPr>
                        <a:t>-0.04</a:t>
                      </a:r>
                    </a:p>
                  </a:txBody>
                  <a:tcPr marL="9525" marR="9525" marT="9525" marB="0" anchor="b"/>
                </a:tc>
                <a:extLst>
                  <a:ext uri="{0D108BD9-81ED-4DB2-BD59-A6C34878D82A}">
                    <a16:rowId xmlns:a16="http://schemas.microsoft.com/office/drawing/2014/main" val="2767259319"/>
                  </a:ext>
                </a:extLst>
              </a:tr>
              <a:tr h="172710">
                <a:tc>
                  <a:txBody>
                    <a:bodyPr/>
                    <a:lstStyle/>
                    <a:p>
                      <a:pPr algn="l" fontAlgn="b"/>
                      <a:r>
                        <a:rPr lang="en-US" sz="1200" b="0" i="0" u="none" strike="noStrike">
                          <a:effectLst/>
                          <a:latin typeface="Arial" panose="020B0604020202020204" pitchFamily="34" charset="0"/>
                        </a:rPr>
                        <a:t>Latvia</a:t>
                      </a:r>
                    </a:p>
                  </a:txBody>
                  <a:tcPr marL="9525" marR="9525" marT="9525" marB="0" anchor="b"/>
                </a:tc>
                <a:tc>
                  <a:txBody>
                    <a:bodyPr/>
                    <a:lstStyle/>
                    <a:p>
                      <a:pPr algn="r" fontAlgn="b"/>
                      <a:r>
                        <a:rPr lang="en-US" sz="1200" b="0" i="0" u="none" strike="noStrike">
                          <a:effectLst/>
                          <a:latin typeface="Arial" panose="020B0604020202020204" pitchFamily="34" charset="0"/>
                        </a:rPr>
                        <a:t>491</a:t>
                      </a:r>
                    </a:p>
                  </a:txBody>
                  <a:tcPr marL="9525" marR="9525" marT="9525" marB="0" anchor="b"/>
                </a:tc>
                <a:tc>
                  <a:txBody>
                    <a:bodyPr/>
                    <a:lstStyle/>
                    <a:p>
                      <a:pPr algn="r" fontAlgn="b"/>
                      <a:r>
                        <a:rPr lang="en-US" sz="1200" b="0" i="0" u="none" strike="noStrike">
                          <a:effectLst/>
                          <a:latin typeface="Arial" panose="020B0604020202020204" pitchFamily="34" charset="0"/>
                        </a:rPr>
                        <a:t>3.8</a:t>
                      </a:r>
                    </a:p>
                  </a:txBody>
                  <a:tcPr marL="9525" marR="9525" marT="9525" marB="0" anchor="b"/>
                </a:tc>
                <a:tc>
                  <a:txBody>
                    <a:bodyPr/>
                    <a:lstStyle/>
                    <a:p>
                      <a:pPr algn="r" fontAlgn="b"/>
                      <a:r>
                        <a:rPr lang="en-US" sz="1200" b="0" i="0" u="none" strike="noStrike">
                          <a:effectLst/>
                          <a:latin typeface="Arial" panose="020B0604020202020204" pitchFamily="34" charset="0"/>
                        </a:rPr>
                        <a:t>2.1</a:t>
                      </a:r>
                    </a:p>
                  </a:txBody>
                  <a:tcPr marL="9525" marR="9525" marT="9525" marB="0" anchor="b"/>
                </a:tc>
                <a:tc>
                  <a:txBody>
                    <a:bodyPr/>
                    <a:lstStyle/>
                    <a:p>
                      <a:pPr algn="r" fontAlgn="b"/>
                      <a:r>
                        <a:rPr lang="en-US" sz="1200" b="0" i="0" u="none" strike="noStrike">
                          <a:effectLst/>
                          <a:latin typeface="Arial" panose="020B0604020202020204" pitchFamily="34" charset="0"/>
                        </a:rPr>
                        <a:t>1.6</a:t>
                      </a:r>
                    </a:p>
                  </a:txBody>
                  <a:tcPr marL="9525" marR="9525" marT="9525" marB="0" anchor="b"/>
                </a:tc>
                <a:tc>
                  <a:txBody>
                    <a:bodyPr/>
                    <a:lstStyle/>
                    <a:p>
                      <a:pPr algn="r" fontAlgn="b"/>
                      <a:r>
                        <a:rPr lang="en-US" sz="1200" b="0" i="0" u="none" strike="noStrike">
                          <a:effectLst/>
                          <a:latin typeface="Arial" panose="020B0604020202020204" pitchFamily="34" charset="0"/>
                        </a:rPr>
                        <a:t>0.45</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0.41</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-0.15</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-0.04</a:t>
                      </a:r>
                    </a:p>
                  </a:txBody>
                  <a:tcPr marL="9525" marR="9525" marT="9525" marB="0" anchor="b"/>
                </a:tc>
                <a:extLst>
                  <a:ext uri="{0D108BD9-81ED-4DB2-BD59-A6C34878D82A}">
                    <a16:rowId xmlns:a16="http://schemas.microsoft.com/office/drawing/2014/main" val="921193141"/>
                  </a:ext>
                </a:extLst>
              </a:tr>
              <a:tr h="172710">
                <a:tc>
                  <a:txBody>
                    <a:bodyPr/>
                    <a:lstStyle/>
                    <a:p>
                      <a:pPr algn="l" fontAlgn="b"/>
                      <a:r>
                        <a:rPr lang="en-US" sz="1200" b="0" i="0" u="none" strike="noStrike">
                          <a:effectLst/>
                          <a:latin typeface="Arial" panose="020B0604020202020204" pitchFamily="34" charset="0"/>
                        </a:rPr>
                        <a:t>Belgium</a:t>
                      </a:r>
                    </a:p>
                  </a:txBody>
                  <a:tcPr marL="9525" marR="9525" marT="9525" marB="0" anchor="b"/>
                </a:tc>
                <a:tc>
                  <a:txBody>
                    <a:bodyPr/>
                    <a:lstStyle/>
                    <a:p>
                      <a:pPr algn="r" fontAlgn="b"/>
                      <a:r>
                        <a:rPr lang="en-US" sz="1200" b="0" i="0" u="none" strike="noStrike">
                          <a:effectLst/>
                          <a:latin typeface="Arial" panose="020B0604020202020204" pitchFamily="34" charset="0"/>
                        </a:rPr>
                        <a:t>515</a:t>
                      </a:r>
                    </a:p>
                  </a:txBody>
                  <a:tcPr marL="9525" marR="9525" marT="9525" marB="0" anchor="b"/>
                </a:tc>
                <a:tc>
                  <a:txBody>
                    <a:bodyPr/>
                    <a:lstStyle/>
                    <a:p>
                      <a:pPr algn="r" fontAlgn="b"/>
                      <a:r>
                        <a:rPr lang="en-US" sz="1200" b="0" i="0" u="none" strike="noStrike">
                          <a:effectLst/>
                          <a:latin typeface="Arial" panose="020B0604020202020204" pitchFamily="34" charset="0"/>
                        </a:rPr>
                        <a:t>3.4</a:t>
                      </a:r>
                    </a:p>
                  </a:txBody>
                  <a:tcPr marL="9525" marR="9525" marT="9525" marB="0" anchor="b"/>
                </a:tc>
                <a:tc>
                  <a:txBody>
                    <a:bodyPr/>
                    <a:lstStyle/>
                    <a:p>
                      <a:pPr algn="r" fontAlgn="b"/>
                      <a:r>
                        <a:rPr lang="en-US" sz="1200" b="0" i="0" u="none" strike="noStrike">
                          <a:effectLst/>
                          <a:latin typeface="Arial" panose="020B0604020202020204" pitchFamily="34" charset="0"/>
                        </a:rPr>
                        <a:t>2.2</a:t>
                      </a:r>
                    </a:p>
                  </a:txBody>
                  <a:tcPr marL="9525" marR="9525" marT="9525" marB="0" anchor="b"/>
                </a:tc>
                <a:tc>
                  <a:txBody>
                    <a:bodyPr/>
                    <a:lstStyle/>
                    <a:p>
                      <a:pPr algn="r" fontAlgn="b"/>
                      <a:r>
                        <a:rPr lang="en-US" sz="1200" b="0" i="0" u="none" strike="noStrike">
                          <a:effectLst/>
                          <a:latin typeface="Arial" panose="020B0604020202020204" pitchFamily="34" charset="0"/>
                        </a:rPr>
                        <a:t>1.3</a:t>
                      </a:r>
                    </a:p>
                  </a:txBody>
                  <a:tcPr marL="9525" marR="9525" marT="9525" marB="0" anchor="b"/>
                </a:tc>
                <a:tc>
                  <a:txBody>
                    <a:bodyPr/>
                    <a:lstStyle/>
                    <a:p>
                      <a:pPr algn="r" fontAlgn="b"/>
                      <a:r>
                        <a:rPr lang="en-US" sz="1200" b="0" i="0" u="none" strike="noStrike">
                          <a:effectLst/>
                          <a:latin typeface="Arial" panose="020B0604020202020204" pitchFamily="34" charset="0"/>
                        </a:rPr>
                        <a:t>0.60</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0.56</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-0.13</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-0.04</a:t>
                      </a:r>
                    </a:p>
                  </a:txBody>
                  <a:tcPr marL="9525" marR="9525" marT="9525" marB="0" anchor="b"/>
                </a:tc>
                <a:extLst>
                  <a:ext uri="{0D108BD9-81ED-4DB2-BD59-A6C34878D82A}">
                    <a16:rowId xmlns:a16="http://schemas.microsoft.com/office/drawing/2014/main" val="1764308773"/>
                  </a:ext>
                </a:extLst>
              </a:tr>
              <a:tr h="172710">
                <a:tc>
                  <a:txBody>
                    <a:bodyPr/>
                    <a:lstStyle/>
                    <a:p>
                      <a:pPr algn="l" fontAlgn="b"/>
                      <a:r>
                        <a:rPr lang="en-US" sz="1200" b="0" i="0" u="none" strike="noStrike">
                          <a:effectLst/>
                          <a:latin typeface="Arial" panose="020B0604020202020204" pitchFamily="34" charset="0"/>
                        </a:rPr>
                        <a:t>Brazil</a:t>
                      </a:r>
                    </a:p>
                  </a:txBody>
                  <a:tcPr marL="9525" marR="9525" marT="9525" marB="0" anchor="b"/>
                </a:tc>
                <a:tc>
                  <a:txBody>
                    <a:bodyPr/>
                    <a:lstStyle/>
                    <a:p>
                      <a:pPr algn="r" fontAlgn="b"/>
                      <a:r>
                        <a:rPr lang="en-US" sz="1200" b="0" i="0" u="none" strike="noStrike">
                          <a:effectLst/>
                          <a:latin typeface="Arial" panose="020B0604020202020204" pitchFamily="34" charset="0"/>
                        </a:rPr>
                        <a:t>389</a:t>
                      </a:r>
                    </a:p>
                  </a:txBody>
                  <a:tcPr marL="9525" marR="9525" marT="9525" marB="0" anchor="b"/>
                </a:tc>
                <a:tc>
                  <a:txBody>
                    <a:bodyPr/>
                    <a:lstStyle/>
                    <a:p>
                      <a:pPr algn="r" fontAlgn="b"/>
                      <a:r>
                        <a:rPr lang="en-US" sz="1200" b="0" i="0" u="none" strike="noStrike">
                          <a:effectLst/>
                          <a:latin typeface="Arial" panose="020B0604020202020204" pitchFamily="34" charset="0"/>
                        </a:rPr>
                        <a:t>3.0</a:t>
                      </a:r>
                    </a:p>
                  </a:txBody>
                  <a:tcPr marL="9525" marR="9525" marT="9525" marB="0" anchor="b"/>
                </a:tc>
                <a:tc>
                  <a:txBody>
                    <a:bodyPr/>
                    <a:lstStyle/>
                    <a:p>
                      <a:pPr algn="r" fontAlgn="b"/>
                      <a:r>
                        <a:rPr lang="en-US" sz="1200" b="0" i="0" u="none" strike="noStrike">
                          <a:effectLst/>
                          <a:latin typeface="Arial" panose="020B0604020202020204" pitchFamily="34" charset="0"/>
                        </a:rPr>
                        <a:t>2.5</a:t>
                      </a:r>
                    </a:p>
                  </a:txBody>
                  <a:tcPr marL="9525" marR="9525" marT="9525" marB="0" anchor="b"/>
                </a:tc>
                <a:tc>
                  <a:txBody>
                    <a:bodyPr/>
                    <a:lstStyle/>
                    <a:p>
                      <a:pPr algn="r" fontAlgn="b"/>
                      <a:r>
                        <a:rPr lang="en-US" sz="1200" b="0" i="0" u="none" strike="noStrike">
                          <a:effectLst/>
                          <a:latin typeface="Arial" panose="020B0604020202020204" pitchFamily="34" charset="0"/>
                        </a:rPr>
                        <a:t>0.5</a:t>
                      </a:r>
                    </a:p>
                  </a:txBody>
                  <a:tcPr marL="9525" marR="9525" marT="9525" marB="0" anchor="b"/>
                </a:tc>
                <a:tc>
                  <a:txBody>
                    <a:bodyPr/>
                    <a:lstStyle/>
                    <a:p>
                      <a:pPr algn="r" fontAlgn="b"/>
                      <a:r>
                        <a:rPr lang="en-US" sz="1200" b="0" i="0" u="none" strike="noStrike">
                          <a:effectLst/>
                          <a:latin typeface="Arial" panose="020B0604020202020204" pitchFamily="34" charset="0"/>
                        </a:rPr>
                        <a:t>0.50</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0.47</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0.07</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-0.04</a:t>
                      </a:r>
                    </a:p>
                  </a:txBody>
                  <a:tcPr marL="9525" marR="9525" marT="9525" marB="0" anchor="b"/>
                </a:tc>
                <a:extLst>
                  <a:ext uri="{0D108BD9-81ED-4DB2-BD59-A6C34878D82A}">
                    <a16:rowId xmlns:a16="http://schemas.microsoft.com/office/drawing/2014/main" val="209314883"/>
                  </a:ext>
                </a:extLst>
              </a:tr>
              <a:tr h="172710">
                <a:tc>
                  <a:txBody>
                    <a:bodyPr/>
                    <a:lstStyle/>
                    <a:p>
                      <a:pPr algn="l" fontAlgn="b"/>
                      <a:r>
                        <a:rPr lang="en-US" sz="1200" b="0" i="0" u="none" strike="noStrike">
                          <a:effectLst/>
                          <a:latin typeface="Arial" panose="020B0604020202020204" pitchFamily="34" charset="0"/>
                        </a:rPr>
                        <a:t>Czech Republic</a:t>
                      </a:r>
                    </a:p>
                  </a:txBody>
                  <a:tcPr marL="9525" marR="9525" marT="9525" marB="0" anchor="b"/>
                </a:tc>
                <a:tc>
                  <a:txBody>
                    <a:bodyPr/>
                    <a:lstStyle/>
                    <a:p>
                      <a:pPr algn="r" fontAlgn="b"/>
                      <a:r>
                        <a:rPr lang="en-US" sz="1200" b="0" i="0" u="none" strike="noStrike">
                          <a:effectLst/>
                          <a:latin typeface="Arial" panose="020B0604020202020204" pitchFamily="34" charset="0"/>
                        </a:rPr>
                        <a:t>499</a:t>
                      </a:r>
                    </a:p>
                  </a:txBody>
                  <a:tcPr marL="9525" marR="9525" marT="9525" marB="0" anchor="b"/>
                </a:tc>
                <a:tc>
                  <a:txBody>
                    <a:bodyPr/>
                    <a:lstStyle/>
                    <a:p>
                      <a:pPr algn="r" fontAlgn="b"/>
                      <a:r>
                        <a:rPr lang="en-US" sz="1200" b="0" i="0" u="none" strike="noStrike">
                          <a:effectLst/>
                          <a:latin typeface="Arial" panose="020B0604020202020204" pitchFamily="34" charset="0"/>
                        </a:rPr>
                        <a:t>3.5</a:t>
                      </a:r>
                    </a:p>
                  </a:txBody>
                  <a:tcPr marL="9525" marR="9525" marT="9525" marB="0" anchor="b"/>
                </a:tc>
                <a:tc>
                  <a:txBody>
                    <a:bodyPr/>
                    <a:lstStyle/>
                    <a:p>
                      <a:pPr algn="r" fontAlgn="b"/>
                      <a:r>
                        <a:rPr lang="en-US" sz="1200" b="0" i="0" u="none" strike="noStrike">
                          <a:effectLst/>
                          <a:latin typeface="Arial" panose="020B0604020202020204" pitchFamily="34" charset="0"/>
                        </a:rPr>
                        <a:t>2.0</a:t>
                      </a:r>
                    </a:p>
                  </a:txBody>
                  <a:tcPr marL="9525" marR="9525" marT="9525" marB="0" anchor="b"/>
                </a:tc>
                <a:tc>
                  <a:txBody>
                    <a:bodyPr/>
                    <a:lstStyle/>
                    <a:p>
                      <a:pPr algn="r" fontAlgn="b"/>
                      <a:r>
                        <a:rPr lang="en-US" sz="1200" b="0" i="0" u="none" strike="noStrike">
                          <a:effectLst/>
                          <a:latin typeface="Arial" panose="020B0604020202020204" pitchFamily="34" charset="0"/>
                        </a:rPr>
                        <a:t>1.5</a:t>
                      </a:r>
                    </a:p>
                  </a:txBody>
                  <a:tcPr marL="9525" marR="9525" marT="9525" marB="0" anchor="b"/>
                </a:tc>
                <a:tc>
                  <a:txBody>
                    <a:bodyPr/>
                    <a:lstStyle/>
                    <a:p>
                      <a:pPr algn="r" fontAlgn="b"/>
                      <a:r>
                        <a:rPr lang="en-US" sz="1200" b="0" i="0" u="none" strike="noStrike">
                          <a:effectLst/>
                          <a:latin typeface="Arial" panose="020B0604020202020204" pitchFamily="34" charset="0"/>
                        </a:rPr>
                        <a:t>0.49</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0.45</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-0.05</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0.03</a:t>
                      </a:r>
                    </a:p>
                  </a:txBody>
                  <a:tcPr marL="9525" marR="9525" marT="9525" marB="0" anchor="b"/>
                </a:tc>
                <a:tc>
                  <a:txBody>
                    <a:bodyPr/>
                    <a:lstStyle/>
                    <a:p>
                      <a:pPr algn="r" fontAlgn="b"/>
                      <a:r>
                        <a:rPr lang="en-US" sz="1200" b="0" i="0" u="none" strike="noStrike">
                          <a:effectLst/>
                          <a:latin typeface="Arial" panose="020B0604020202020204" pitchFamily="34" charset="0"/>
                        </a:rPr>
                        <a:t>-0.04</a:t>
                      </a:r>
                    </a:p>
                  </a:txBody>
                  <a:tcPr marL="9525" marR="9525" marT="9525" marB="0" anchor="b"/>
                </a:tc>
                <a:extLst>
                  <a:ext uri="{0D108BD9-81ED-4DB2-BD59-A6C34878D82A}">
                    <a16:rowId xmlns:a16="http://schemas.microsoft.com/office/drawing/2014/main" val="1816463327"/>
                  </a:ext>
                </a:extLst>
              </a:tr>
              <a:tr h="172710">
                <a:tc>
                  <a:txBody>
                    <a:bodyPr/>
                    <a:lstStyle/>
                    <a:p>
                      <a:pPr algn="l" fontAlgn="b"/>
                      <a:r>
                        <a:rPr lang="en-US" sz="1200" b="0" i="0" u="none" strike="noStrike">
                          <a:effectLst/>
                          <a:latin typeface="Arial" panose="020B0604020202020204" pitchFamily="34" charset="0"/>
                        </a:rPr>
                        <a:t>Thailand</a:t>
                      </a:r>
                    </a:p>
                  </a:txBody>
                  <a:tcPr marL="9525" marR="9525" marT="9525" marB="0" anchor="b"/>
                </a:tc>
                <a:tc>
                  <a:txBody>
                    <a:bodyPr/>
                    <a:lstStyle/>
                    <a:p>
                      <a:pPr algn="r" fontAlgn="b"/>
                      <a:r>
                        <a:rPr lang="en-US" sz="1200" b="0" i="0" u="none" strike="noStrike">
                          <a:effectLst/>
                          <a:latin typeface="Arial" panose="020B0604020202020204" pitchFamily="34" charset="0"/>
                        </a:rPr>
                        <a:t>427</a:t>
                      </a:r>
                    </a:p>
                  </a:txBody>
                  <a:tcPr marL="9525" marR="9525" marT="9525" marB="0" anchor="b"/>
                </a:tc>
                <a:tc>
                  <a:txBody>
                    <a:bodyPr/>
                    <a:lstStyle/>
                    <a:p>
                      <a:pPr algn="r" fontAlgn="b"/>
                      <a:r>
                        <a:rPr lang="en-US" sz="1200" b="0" i="0" u="none" strike="noStrike">
                          <a:effectLst/>
                          <a:latin typeface="Arial" panose="020B0604020202020204" pitchFamily="34" charset="0"/>
                        </a:rPr>
                        <a:t>3.4</a:t>
                      </a:r>
                    </a:p>
                  </a:txBody>
                  <a:tcPr marL="9525" marR="9525" marT="9525" marB="0" anchor="b"/>
                </a:tc>
                <a:tc>
                  <a:txBody>
                    <a:bodyPr/>
                    <a:lstStyle/>
                    <a:p>
                      <a:pPr algn="r" fontAlgn="b"/>
                      <a:r>
                        <a:rPr lang="en-US" sz="1200" b="0" i="0" u="none" strike="noStrike">
                          <a:effectLst/>
                          <a:latin typeface="Arial" panose="020B0604020202020204" pitchFamily="34" charset="0"/>
                        </a:rPr>
                        <a:t>3.0</a:t>
                      </a:r>
                    </a:p>
                  </a:txBody>
                  <a:tcPr marL="9525" marR="9525" marT="9525" marB="0" anchor="b"/>
                </a:tc>
                <a:tc>
                  <a:txBody>
                    <a:bodyPr/>
                    <a:lstStyle/>
                    <a:p>
                      <a:pPr algn="r" fontAlgn="b"/>
                      <a:r>
                        <a:rPr lang="en-US" sz="1200" b="0" i="0" u="none" strike="noStrike">
                          <a:effectLst/>
                          <a:latin typeface="Arial" panose="020B0604020202020204" pitchFamily="34" charset="0"/>
                        </a:rPr>
                        <a:t>0.4</a:t>
                      </a:r>
                    </a:p>
                  </a:txBody>
                  <a:tcPr marL="9525" marR="9525" marT="9525" marB="0" anchor="b"/>
                </a:tc>
                <a:tc>
                  <a:txBody>
                    <a:bodyPr/>
                    <a:lstStyle/>
                    <a:p>
                      <a:pPr algn="r" fontAlgn="b"/>
                      <a:r>
                        <a:rPr lang="en-US" sz="1200" b="0" i="0" u="none" strike="noStrike">
                          <a:effectLst/>
                          <a:latin typeface="Arial" panose="020B0604020202020204" pitchFamily="34" charset="0"/>
                        </a:rPr>
                        <a:t>0.42</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0.39</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0.02</a:t>
                      </a:r>
                    </a:p>
                  </a:txBody>
                  <a:tcPr marL="9525" marR="9525" marT="9525" marB="0" anchor="b"/>
                </a:tc>
                <a:tc>
                  <a:txBody>
                    <a:bodyPr/>
                    <a:lstStyle/>
                    <a:p>
                      <a:pPr algn="r" fontAlgn="b"/>
                      <a:r>
                        <a:rPr lang="en-US" sz="1200" b="0" i="0" u="none" strike="noStrike">
                          <a:effectLst/>
                          <a:latin typeface="Arial" panose="020B0604020202020204" pitchFamily="34" charset="0"/>
                        </a:rPr>
                        <a:t>0.46</a:t>
                      </a:r>
                    </a:p>
                  </a:txBody>
                  <a:tcPr marL="9525" marR="9525" marT="9525" marB="0" anchor="b"/>
                </a:tc>
                <a:tc>
                  <a:txBody>
                    <a:bodyPr/>
                    <a:lstStyle/>
                    <a:p>
                      <a:pPr algn="r" fontAlgn="b"/>
                      <a:r>
                        <a:rPr lang="en-US" sz="1200" b="0" i="0" u="none" strike="noStrike">
                          <a:effectLst/>
                          <a:latin typeface="Arial" panose="020B0604020202020204" pitchFamily="34" charset="0"/>
                        </a:rPr>
                        <a:t>-0.04</a:t>
                      </a:r>
                    </a:p>
                  </a:txBody>
                  <a:tcPr marL="9525" marR="9525" marT="9525" marB="0" anchor="b"/>
                </a:tc>
                <a:extLst>
                  <a:ext uri="{0D108BD9-81ED-4DB2-BD59-A6C34878D82A}">
                    <a16:rowId xmlns:a16="http://schemas.microsoft.com/office/drawing/2014/main" val="4014944232"/>
                  </a:ext>
                </a:extLst>
              </a:tr>
              <a:tr h="172710">
                <a:tc>
                  <a:txBody>
                    <a:bodyPr/>
                    <a:lstStyle/>
                    <a:p>
                      <a:pPr algn="l" fontAlgn="b"/>
                      <a:r>
                        <a:rPr lang="en-US" sz="1200" b="0" i="0" u="none" strike="noStrike">
                          <a:effectLst/>
                          <a:latin typeface="Arial" panose="020B0604020202020204" pitchFamily="34" charset="0"/>
                        </a:rPr>
                        <a:t>Ireland</a:t>
                      </a:r>
                    </a:p>
                  </a:txBody>
                  <a:tcPr marL="9525" marR="9525" marT="9525" marB="0" anchor="b"/>
                </a:tc>
                <a:tc>
                  <a:txBody>
                    <a:bodyPr/>
                    <a:lstStyle/>
                    <a:p>
                      <a:pPr algn="r" fontAlgn="b"/>
                      <a:r>
                        <a:rPr lang="en-US" sz="1200" b="0" i="0" u="none" strike="noStrike">
                          <a:effectLst/>
                          <a:latin typeface="Arial" panose="020B0604020202020204" pitchFamily="34" charset="0"/>
                        </a:rPr>
                        <a:t>501</a:t>
                      </a:r>
                    </a:p>
                  </a:txBody>
                  <a:tcPr marL="9525" marR="9525" marT="9525" marB="0" anchor="b"/>
                </a:tc>
                <a:tc>
                  <a:txBody>
                    <a:bodyPr/>
                    <a:lstStyle/>
                    <a:p>
                      <a:pPr algn="r" fontAlgn="b"/>
                      <a:r>
                        <a:rPr lang="en-US" sz="1200" b="0" i="0" u="none" strike="noStrike">
                          <a:effectLst/>
                          <a:latin typeface="Arial" panose="020B0604020202020204" pitchFamily="34" charset="0"/>
                        </a:rPr>
                        <a:t>2.8</a:t>
                      </a:r>
                    </a:p>
                  </a:txBody>
                  <a:tcPr marL="9525" marR="9525" marT="9525" marB="0" anchor="b"/>
                </a:tc>
                <a:tc>
                  <a:txBody>
                    <a:bodyPr/>
                    <a:lstStyle/>
                    <a:p>
                      <a:pPr algn="r" fontAlgn="b"/>
                      <a:r>
                        <a:rPr lang="en-US" sz="1200" b="0" i="0" u="none" strike="noStrike">
                          <a:effectLst/>
                          <a:latin typeface="Arial" panose="020B0604020202020204" pitchFamily="34" charset="0"/>
                        </a:rPr>
                        <a:t>2.0</a:t>
                      </a:r>
                    </a:p>
                  </a:txBody>
                  <a:tcPr marL="9525" marR="9525" marT="9525" marB="0" anchor="b"/>
                </a:tc>
                <a:tc>
                  <a:txBody>
                    <a:bodyPr/>
                    <a:lstStyle/>
                    <a:p>
                      <a:pPr algn="r" fontAlgn="b"/>
                      <a:r>
                        <a:rPr lang="en-US" sz="1200" b="0" i="0" u="none" strike="noStrike">
                          <a:effectLst/>
                          <a:latin typeface="Arial" panose="020B0604020202020204" pitchFamily="34" charset="0"/>
                        </a:rPr>
                        <a:t>0.7</a:t>
                      </a:r>
                    </a:p>
                  </a:txBody>
                  <a:tcPr marL="9525" marR="9525" marT="9525" marB="0" anchor="b"/>
                </a:tc>
                <a:tc>
                  <a:txBody>
                    <a:bodyPr/>
                    <a:lstStyle/>
                    <a:p>
                      <a:pPr algn="r" fontAlgn="b"/>
                      <a:r>
                        <a:rPr lang="en-US" sz="1200" b="0" i="0" u="none" strike="noStrike">
                          <a:effectLst/>
                          <a:latin typeface="Arial" panose="020B0604020202020204" pitchFamily="34" charset="0"/>
                        </a:rPr>
                        <a:t>0.49</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0.46</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0.10</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-0.04</a:t>
                      </a:r>
                    </a:p>
                  </a:txBody>
                  <a:tcPr marL="9525" marR="9525" marT="9525" marB="0" anchor="b"/>
                </a:tc>
                <a:extLst>
                  <a:ext uri="{0D108BD9-81ED-4DB2-BD59-A6C34878D82A}">
                    <a16:rowId xmlns:a16="http://schemas.microsoft.com/office/drawing/2014/main" val="451430088"/>
                  </a:ext>
                </a:extLst>
              </a:tr>
              <a:tr h="172710">
                <a:tc>
                  <a:txBody>
                    <a:bodyPr/>
                    <a:lstStyle/>
                    <a:p>
                      <a:pPr algn="l" fontAlgn="b"/>
                      <a:r>
                        <a:rPr lang="en-US" sz="1200" b="0" i="0" u="none" strike="noStrike">
                          <a:effectLst/>
                          <a:latin typeface="Arial" panose="020B0604020202020204" pitchFamily="34" charset="0"/>
                        </a:rPr>
                        <a:t>Korea</a:t>
                      </a:r>
                    </a:p>
                  </a:txBody>
                  <a:tcPr marL="9525" marR="9525" marT="9525" marB="0" anchor="b"/>
                </a:tc>
                <a:tc>
                  <a:txBody>
                    <a:bodyPr/>
                    <a:lstStyle/>
                    <a:p>
                      <a:pPr algn="r" fontAlgn="b"/>
                      <a:r>
                        <a:rPr lang="en-US" sz="1200" b="0" i="0" u="none" strike="noStrike">
                          <a:effectLst/>
                          <a:latin typeface="Arial" panose="020B0604020202020204" pitchFamily="34" charset="0"/>
                        </a:rPr>
                        <a:t>554</a:t>
                      </a:r>
                    </a:p>
                  </a:txBody>
                  <a:tcPr marL="9525" marR="9525" marT="9525" marB="0" anchor="b"/>
                </a:tc>
                <a:tc>
                  <a:txBody>
                    <a:bodyPr/>
                    <a:lstStyle/>
                    <a:p>
                      <a:pPr algn="r" fontAlgn="b"/>
                      <a:r>
                        <a:rPr lang="en-US" sz="1200" b="0" i="0" u="none" strike="noStrike">
                          <a:effectLst/>
                          <a:latin typeface="Arial" panose="020B0604020202020204" pitchFamily="34" charset="0"/>
                        </a:rPr>
                        <a:t>3.8</a:t>
                      </a:r>
                    </a:p>
                  </a:txBody>
                  <a:tcPr marL="9525" marR="9525" marT="9525" marB="0" anchor="b"/>
                </a:tc>
                <a:tc>
                  <a:txBody>
                    <a:bodyPr/>
                    <a:lstStyle/>
                    <a:p>
                      <a:pPr algn="r" fontAlgn="b"/>
                      <a:r>
                        <a:rPr lang="en-US" sz="1200" b="0" i="0" u="none" strike="noStrike">
                          <a:effectLst/>
                          <a:latin typeface="Arial" panose="020B0604020202020204" pitchFamily="34" charset="0"/>
                        </a:rPr>
                        <a:t>1.4</a:t>
                      </a:r>
                    </a:p>
                  </a:txBody>
                  <a:tcPr marL="9525" marR="9525" marT="9525" marB="0" anchor="b"/>
                </a:tc>
                <a:tc>
                  <a:txBody>
                    <a:bodyPr/>
                    <a:lstStyle/>
                    <a:p>
                      <a:pPr algn="r" fontAlgn="b"/>
                      <a:r>
                        <a:rPr lang="en-US" sz="1200" b="0" i="0" u="none" strike="noStrike">
                          <a:effectLst/>
                          <a:latin typeface="Arial" panose="020B0604020202020204" pitchFamily="34" charset="0"/>
                        </a:rPr>
                        <a:t>2.4</a:t>
                      </a:r>
                    </a:p>
                  </a:txBody>
                  <a:tcPr marL="9525" marR="9525" marT="9525" marB="0" anchor="b"/>
                </a:tc>
                <a:tc>
                  <a:txBody>
                    <a:bodyPr/>
                    <a:lstStyle/>
                    <a:p>
                      <a:pPr algn="r" fontAlgn="b"/>
                      <a:r>
                        <a:rPr lang="en-US" sz="1200" b="0" i="0" u="none" strike="noStrike">
                          <a:effectLst/>
                          <a:latin typeface="Arial" panose="020B0604020202020204" pitchFamily="34" charset="0"/>
                        </a:rPr>
                        <a:t>0.64</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0.60</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-0.16</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-0.04</a:t>
                      </a:r>
                    </a:p>
                  </a:txBody>
                  <a:tcPr marL="9525" marR="9525" marT="9525" marB="0" anchor="b"/>
                </a:tc>
                <a:extLst>
                  <a:ext uri="{0D108BD9-81ED-4DB2-BD59-A6C34878D82A}">
                    <a16:rowId xmlns:a16="http://schemas.microsoft.com/office/drawing/2014/main" val="2353080187"/>
                  </a:ext>
                </a:extLst>
              </a:tr>
              <a:tr h="172710">
                <a:tc>
                  <a:txBody>
                    <a:bodyPr/>
                    <a:lstStyle/>
                    <a:p>
                      <a:pPr algn="l" fontAlgn="b"/>
                      <a:r>
                        <a:rPr lang="en-US" sz="1200" b="0" i="0" u="none" strike="noStrike">
                          <a:effectLst/>
                          <a:latin typeface="Arial" panose="020B0604020202020204" pitchFamily="34" charset="0"/>
                        </a:rPr>
                        <a:t>Canada</a:t>
                      </a:r>
                    </a:p>
                  </a:txBody>
                  <a:tcPr marL="9525" marR="9525" marT="9525" marB="0" anchor="b"/>
                </a:tc>
                <a:tc>
                  <a:txBody>
                    <a:bodyPr/>
                    <a:lstStyle/>
                    <a:p>
                      <a:pPr algn="r" fontAlgn="b"/>
                      <a:r>
                        <a:rPr lang="en-US" sz="1200" b="0" i="0" u="none" strike="noStrike">
                          <a:effectLst/>
                          <a:latin typeface="Arial" panose="020B0604020202020204" pitchFamily="34" charset="0"/>
                        </a:rPr>
                        <a:t>518</a:t>
                      </a:r>
                    </a:p>
                  </a:txBody>
                  <a:tcPr marL="9525" marR="9525" marT="9525" marB="0" anchor="b"/>
                </a:tc>
                <a:tc>
                  <a:txBody>
                    <a:bodyPr/>
                    <a:lstStyle/>
                    <a:p>
                      <a:pPr algn="r" fontAlgn="b"/>
                      <a:r>
                        <a:rPr lang="en-US" sz="1200" b="0" i="0" u="none" strike="noStrike">
                          <a:effectLst/>
                          <a:latin typeface="Arial" panose="020B0604020202020204" pitchFamily="34" charset="0"/>
                        </a:rPr>
                        <a:t>3.5</a:t>
                      </a:r>
                    </a:p>
                  </a:txBody>
                  <a:tcPr marL="9525" marR="9525" marT="9525" marB="0" anchor="b"/>
                </a:tc>
                <a:tc>
                  <a:txBody>
                    <a:bodyPr/>
                    <a:lstStyle/>
                    <a:p>
                      <a:pPr algn="r" fontAlgn="b"/>
                      <a:r>
                        <a:rPr lang="en-US" sz="1200" b="0" i="0" u="none" strike="noStrike" dirty="0">
                          <a:effectLst/>
                          <a:latin typeface="Arial" panose="020B0604020202020204" pitchFamily="34" charset="0"/>
                        </a:rPr>
                        <a:t>2.4</a:t>
                      </a:r>
                    </a:p>
                  </a:txBody>
                  <a:tcPr marL="9525" marR="9525" marT="9525" marB="0" anchor="b"/>
                </a:tc>
                <a:tc>
                  <a:txBody>
                    <a:bodyPr/>
                    <a:lstStyle/>
                    <a:p>
                      <a:pPr algn="r" fontAlgn="b"/>
                      <a:r>
                        <a:rPr lang="en-US" sz="1200" b="0" i="0" u="none" strike="noStrike">
                          <a:effectLst/>
                          <a:latin typeface="Arial" panose="020B0604020202020204" pitchFamily="34" charset="0"/>
                        </a:rPr>
                        <a:t>1.1</a:t>
                      </a:r>
                    </a:p>
                  </a:txBody>
                  <a:tcPr marL="9525" marR="9525" marT="9525" marB="0" anchor="b"/>
                </a:tc>
                <a:tc>
                  <a:txBody>
                    <a:bodyPr/>
                    <a:lstStyle/>
                    <a:p>
                      <a:pPr algn="r" fontAlgn="b"/>
                      <a:r>
                        <a:rPr lang="en-US" sz="1200" b="0" i="0" u="none" strike="noStrike">
                          <a:effectLst/>
                          <a:latin typeface="Arial" panose="020B0604020202020204" pitchFamily="34" charset="0"/>
                        </a:rPr>
                        <a:t>0.48</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0.45</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-0.01</a:t>
                      </a:r>
                    </a:p>
                  </a:txBody>
                  <a:tcPr marL="9525" marR="9525" marT="9525" marB="0" anchor="b"/>
                </a:tc>
                <a:tc>
                  <a:txBody>
                    <a:bodyPr/>
                    <a:lstStyle/>
                    <a:p>
                      <a:pPr algn="r" fontAlgn="b"/>
                      <a:r>
                        <a:rPr lang="en-US" sz="1200" b="0" i="0" u="none" strike="noStrike">
                          <a:effectLst/>
                          <a:latin typeface="Arial" panose="020B0604020202020204" pitchFamily="34" charset="0"/>
                        </a:rPr>
                        <a:t>0.32</a:t>
                      </a:r>
                    </a:p>
                  </a:txBody>
                  <a:tcPr marL="9525" marR="9525" marT="9525" marB="0" anchor="b"/>
                </a:tc>
                <a:tc>
                  <a:txBody>
                    <a:bodyPr/>
                    <a:lstStyle/>
                    <a:p>
                      <a:pPr algn="r" fontAlgn="b"/>
                      <a:r>
                        <a:rPr lang="en-US" sz="1200" b="0" i="0" u="none" strike="noStrike">
                          <a:effectLst/>
                          <a:latin typeface="Arial" panose="020B0604020202020204" pitchFamily="34" charset="0"/>
                        </a:rPr>
                        <a:t>-0.04</a:t>
                      </a:r>
                    </a:p>
                  </a:txBody>
                  <a:tcPr marL="9525" marR="9525" marT="9525" marB="0" anchor="b"/>
                </a:tc>
                <a:extLst>
                  <a:ext uri="{0D108BD9-81ED-4DB2-BD59-A6C34878D82A}">
                    <a16:rowId xmlns:a16="http://schemas.microsoft.com/office/drawing/2014/main" val="2318044165"/>
                  </a:ext>
                </a:extLst>
              </a:tr>
              <a:tr h="172710">
                <a:tc>
                  <a:txBody>
                    <a:bodyPr/>
                    <a:lstStyle/>
                    <a:p>
                      <a:pPr algn="l" fontAlgn="b"/>
                      <a:r>
                        <a:rPr lang="en-US" sz="1200" b="0" i="0" u="none" strike="noStrike">
                          <a:effectLst/>
                          <a:latin typeface="Arial" panose="020B0604020202020204" pitchFamily="34" charset="0"/>
                        </a:rPr>
                        <a:t>Uruguay</a:t>
                      </a:r>
                    </a:p>
                  </a:txBody>
                  <a:tcPr marL="9525" marR="9525" marT="9525" marB="0" anchor="b"/>
                </a:tc>
                <a:tc>
                  <a:txBody>
                    <a:bodyPr/>
                    <a:lstStyle/>
                    <a:p>
                      <a:pPr algn="r" fontAlgn="b"/>
                      <a:r>
                        <a:rPr lang="en-US" sz="1200" b="0" i="0" u="none" strike="noStrike">
                          <a:effectLst/>
                          <a:latin typeface="Arial" panose="020B0604020202020204" pitchFamily="34" charset="0"/>
                        </a:rPr>
                        <a:t>409</a:t>
                      </a:r>
                    </a:p>
                  </a:txBody>
                  <a:tcPr marL="9525" marR="9525" marT="9525" marB="0" anchor="b"/>
                </a:tc>
                <a:tc>
                  <a:txBody>
                    <a:bodyPr/>
                    <a:lstStyle/>
                    <a:p>
                      <a:pPr algn="r" fontAlgn="b"/>
                      <a:r>
                        <a:rPr lang="en-US" sz="1200" b="0" i="0" u="none" strike="noStrike">
                          <a:effectLst/>
                          <a:latin typeface="Arial" panose="020B0604020202020204" pitchFamily="34" charset="0"/>
                        </a:rPr>
                        <a:t>3.1</a:t>
                      </a:r>
                    </a:p>
                  </a:txBody>
                  <a:tcPr marL="9525" marR="9525" marT="9525" marB="0" anchor="b"/>
                </a:tc>
                <a:tc>
                  <a:txBody>
                    <a:bodyPr/>
                    <a:lstStyle/>
                    <a:p>
                      <a:pPr algn="r" fontAlgn="b"/>
                      <a:r>
                        <a:rPr lang="en-US" sz="1200" b="0" i="0" u="none" strike="noStrike" dirty="0">
                          <a:effectLst/>
                          <a:latin typeface="Arial" panose="020B0604020202020204" pitchFamily="34" charset="0"/>
                        </a:rPr>
                        <a:t>2.1</a:t>
                      </a:r>
                    </a:p>
                  </a:txBody>
                  <a:tcPr marL="9525" marR="9525" marT="9525" marB="0" anchor="b"/>
                </a:tc>
                <a:tc>
                  <a:txBody>
                    <a:bodyPr/>
                    <a:lstStyle/>
                    <a:p>
                      <a:pPr algn="r" fontAlgn="b"/>
                      <a:r>
                        <a:rPr lang="en-US" sz="1200" b="0" i="0" u="none" strike="noStrike">
                          <a:effectLst/>
                          <a:latin typeface="Arial" panose="020B0604020202020204" pitchFamily="34" charset="0"/>
                        </a:rPr>
                        <a:t>1.0</a:t>
                      </a:r>
                    </a:p>
                  </a:txBody>
                  <a:tcPr marL="9525" marR="9525" marT="9525" marB="0" anchor="b"/>
                </a:tc>
                <a:tc>
                  <a:txBody>
                    <a:bodyPr/>
                    <a:lstStyle/>
                    <a:p>
                      <a:pPr algn="r" fontAlgn="b"/>
                      <a:r>
                        <a:rPr lang="en-US" sz="1200" b="0" i="0" u="none" strike="noStrike">
                          <a:effectLst/>
                          <a:latin typeface="Arial" panose="020B0604020202020204" pitchFamily="34" charset="0"/>
                        </a:rPr>
                        <a:t>0.52</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0.49</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0.87</a:t>
                      </a:r>
                    </a:p>
                  </a:txBody>
                  <a:tcPr marL="9525" marR="9525" marT="9525" marB="0" anchor="b"/>
                </a:tc>
                <a:tc>
                  <a:txBody>
                    <a:bodyPr/>
                    <a:lstStyle/>
                    <a:p>
                      <a:pPr algn="r" fontAlgn="b"/>
                      <a:r>
                        <a:rPr lang="en-US" sz="1200" b="0" i="0" u="none" strike="noStrike">
                          <a:effectLst/>
                          <a:latin typeface="Arial" panose="020B0604020202020204" pitchFamily="34" charset="0"/>
                        </a:rPr>
                        <a:t>-0.03</a:t>
                      </a:r>
                    </a:p>
                  </a:txBody>
                  <a:tcPr marL="9525" marR="9525" marT="9525" marB="0" anchor="b"/>
                </a:tc>
                <a:extLst>
                  <a:ext uri="{0D108BD9-81ED-4DB2-BD59-A6C34878D82A}">
                    <a16:rowId xmlns:a16="http://schemas.microsoft.com/office/drawing/2014/main" val="734534847"/>
                  </a:ext>
                </a:extLst>
              </a:tr>
              <a:tr h="172710">
                <a:tc>
                  <a:txBody>
                    <a:bodyPr/>
                    <a:lstStyle/>
                    <a:p>
                      <a:pPr algn="l" fontAlgn="b"/>
                      <a:r>
                        <a:rPr lang="en-US" sz="1200" b="0" i="0" u="none" strike="noStrike">
                          <a:effectLst/>
                          <a:latin typeface="Arial" panose="020B0604020202020204" pitchFamily="34" charset="0"/>
                        </a:rPr>
                        <a:t>United Arab Emirates</a:t>
                      </a:r>
                    </a:p>
                  </a:txBody>
                  <a:tcPr marL="9525" marR="9525" marT="9525" marB="0" anchor="b"/>
                </a:tc>
                <a:tc>
                  <a:txBody>
                    <a:bodyPr/>
                    <a:lstStyle/>
                    <a:p>
                      <a:pPr algn="r" fontAlgn="b"/>
                      <a:r>
                        <a:rPr lang="en-US" sz="1200" b="0" i="0" u="none" strike="noStrike">
                          <a:effectLst/>
                          <a:latin typeface="Arial" panose="020B0604020202020204" pitchFamily="34" charset="0"/>
                        </a:rPr>
                        <a:t>434</a:t>
                      </a:r>
                    </a:p>
                  </a:txBody>
                  <a:tcPr marL="9525" marR="9525" marT="9525" marB="0" anchor="b"/>
                </a:tc>
                <a:tc>
                  <a:txBody>
                    <a:bodyPr/>
                    <a:lstStyle/>
                    <a:p>
                      <a:pPr algn="r" fontAlgn="b"/>
                      <a:r>
                        <a:rPr lang="en-US" sz="1200" b="0" i="0" u="none" strike="noStrike">
                          <a:effectLst/>
                          <a:latin typeface="Arial" panose="020B0604020202020204" pitchFamily="34" charset="0"/>
                        </a:rPr>
                        <a:t>3.8</a:t>
                      </a:r>
                    </a:p>
                  </a:txBody>
                  <a:tcPr marL="9525" marR="9525" marT="9525" marB="0" anchor="b"/>
                </a:tc>
                <a:tc>
                  <a:txBody>
                    <a:bodyPr/>
                    <a:lstStyle/>
                    <a:p>
                      <a:pPr algn="r" fontAlgn="b"/>
                      <a:r>
                        <a:rPr lang="en-US" sz="1200" b="0" i="0" u="none" strike="noStrike">
                          <a:effectLst/>
                          <a:latin typeface="Arial" panose="020B0604020202020204" pitchFamily="34" charset="0"/>
                        </a:rPr>
                        <a:t>2.8</a:t>
                      </a:r>
                    </a:p>
                  </a:txBody>
                  <a:tcPr marL="9525" marR="9525" marT="9525" marB="0" anchor="b"/>
                </a:tc>
                <a:tc>
                  <a:txBody>
                    <a:bodyPr/>
                    <a:lstStyle/>
                    <a:p>
                      <a:pPr algn="r" fontAlgn="b"/>
                      <a:r>
                        <a:rPr lang="en-US" sz="1200" b="0" i="0" u="none" strike="noStrike">
                          <a:effectLst/>
                          <a:latin typeface="Arial" panose="020B0604020202020204" pitchFamily="34" charset="0"/>
                        </a:rPr>
                        <a:t>1.0</a:t>
                      </a:r>
                    </a:p>
                  </a:txBody>
                  <a:tcPr marL="9525" marR="9525" marT="9525" marB="0" anchor="b"/>
                </a:tc>
                <a:tc>
                  <a:txBody>
                    <a:bodyPr/>
                    <a:lstStyle/>
                    <a:p>
                      <a:pPr algn="r" fontAlgn="b"/>
                      <a:r>
                        <a:rPr lang="en-US" sz="1200" b="0" i="0" u="none" strike="noStrike">
                          <a:effectLst/>
                          <a:latin typeface="Arial" panose="020B0604020202020204" pitchFamily="34" charset="0"/>
                        </a:rPr>
                        <a:t>0.45</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0.42</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0.86</a:t>
                      </a:r>
                    </a:p>
                  </a:txBody>
                  <a:tcPr marL="9525" marR="9525" marT="9525" marB="0" anchor="b"/>
                </a:tc>
                <a:tc>
                  <a:txBody>
                    <a:bodyPr/>
                    <a:lstStyle/>
                    <a:p>
                      <a:pPr algn="r" fontAlgn="b"/>
                      <a:r>
                        <a:rPr lang="en-US" sz="1200" b="0" i="0" u="none" strike="noStrike">
                          <a:effectLst/>
                          <a:latin typeface="Arial" panose="020B0604020202020204" pitchFamily="34" charset="0"/>
                        </a:rPr>
                        <a:t>-0.03</a:t>
                      </a:r>
                    </a:p>
                  </a:txBody>
                  <a:tcPr marL="9525" marR="9525" marT="9525" marB="0" anchor="b"/>
                </a:tc>
                <a:extLst>
                  <a:ext uri="{0D108BD9-81ED-4DB2-BD59-A6C34878D82A}">
                    <a16:rowId xmlns:a16="http://schemas.microsoft.com/office/drawing/2014/main" val="2916224213"/>
                  </a:ext>
                </a:extLst>
              </a:tr>
              <a:tr h="172710">
                <a:tc>
                  <a:txBody>
                    <a:bodyPr/>
                    <a:lstStyle/>
                    <a:p>
                      <a:pPr algn="l" fontAlgn="b"/>
                      <a:r>
                        <a:rPr lang="en-US" sz="1200" b="0" i="0" u="none" strike="noStrike">
                          <a:effectLst/>
                          <a:latin typeface="Arial" panose="020B0604020202020204" pitchFamily="34" charset="0"/>
                        </a:rPr>
                        <a:t>Colombia</a:t>
                      </a:r>
                    </a:p>
                  </a:txBody>
                  <a:tcPr marL="9525" marR="9525" marT="9525" marB="0" anchor="b"/>
                </a:tc>
                <a:tc>
                  <a:txBody>
                    <a:bodyPr/>
                    <a:lstStyle/>
                    <a:p>
                      <a:pPr algn="r" fontAlgn="b"/>
                      <a:r>
                        <a:rPr lang="en-US" sz="1200" b="0" i="0" u="none" strike="noStrike">
                          <a:effectLst/>
                          <a:latin typeface="Arial" panose="020B0604020202020204" pitchFamily="34" charset="0"/>
                        </a:rPr>
                        <a:t>376</a:t>
                      </a:r>
                    </a:p>
                  </a:txBody>
                  <a:tcPr marL="9525" marR="9525" marT="9525" marB="0" anchor="b"/>
                </a:tc>
                <a:tc>
                  <a:txBody>
                    <a:bodyPr/>
                    <a:lstStyle/>
                    <a:p>
                      <a:pPr algn="r" fontAlgn="b"/>
                      <a:r>
                        <a:rPr lang="en-US" sz="1200" b="0" i="0" u="none" strike="noStrike">
                          <a:effectLst/>
                          <a:latin typeface="Arial" panose="020B0604020202020204" pitchFamily="34" charset="0"/>
                        </a:rPr>
                        <a:t>3.3</a:t>
                      </a:r>
                    </a:p>
                  </a:txBody>
                  <a:tcPr marL="9525" marR="9525" marT="9525" marB="0" anchor="b"/>
                </a:tc>
                <a:tc>
                  <a:txBody>
                    <a:bodyPr/>
                    <a:lstStyle/>
                    <a:p>
                      <a:pPr algn="r" fontAlgn="b"/>
                      <a:r>
                        <a:rPr lang="en-US" sz="1200" b="0" i="0" u="none" strike="noStrike">
                          <a:effectLst/>
                          <a:latin typeface="Arial" panose="020B0604020202020204" pitchFamily="34" charset="0"/>
                        </a:rPr>
                        <a:t>2.6</a:t>
                      </a:r>
                    </a:p>
                  </a:txBody>
                  <a:tcPr marL="9525" marR="9525" marT="9525" marB="0" anchor="b"/>
                </a:tc>
                <a:tc>
                  <a:txBody>
                    <a:bodyPr/>
                    <a:lstStyle/>
                    <a:p>
                      <a:pPr algn="r" fontAlgn="b"/>
                      <a:r>
                        <a:rPr lang="en-US" sz="1200" b="0" i="0" u="none" strike="noStrike">
                          <a:effectLst/>
                          <a:latin typeface="Arial" panose="020B0604020202020204" pitchFamily="34" charset="0"/>
                        </a:rPr>
                        <a:t>0.7</a:t>
                      </a:r>
                    </a:p>
                  </a:txBody>
                  <a:tcPr marL="9525" marR="9525" marT="9525" marB="0" anchor="b"/>
                </a:tc>
                <a:tc>
                  <a:txBody>
                    <a:bodyPr/>
                    <a:lstStyle/>
                    <a:p>
                      <a:pPr algn="r" fontAlgn="b"/>
                      <a:r>
                        <a:rPr lang="en-US" sz="1200" b="0" i="0" u="none" strike="noStrike">
                          <a:effectLst/>
                          <a:latin typeface="Arial" panose="020B0604020202020204" pitchFamily="34" charset="0"/>
                        </a:rPr>
                        <a:t>0.45</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0.41</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0.02</a:t>
                      </a:r>
                    </a:p>
                  </a:txBody>
                  <a:tcPr marL="9525" marR="9525" marT="9525" marB="0" anchor="b"/>
                </a:tc>
                <a:tc>
                  <a:txBody>
                    <a:bodyPr/>
                    <a:lstStyle/>
                    <a:p>
                      <a:pPr algn="r" fontAlgn="b"/>
                      <a:r>
                        <a:rPr lang="en-US" sz="1200" b="0" i="0" u="none" strike="noStrike">
                          <a:effectLst/>
                          <a:latin typeface="Arial" panose="020B0604020202020204" pitchFamily="34" charset="0"/>
                        </a:rPr>
                        <a:t>0.51</a:t>
                      </a:r>
                    </a:p>
                  </a:txBody>
                  <a:tcPr marL="9525" marR="9525" marT="9525" marB="0" anchor="b"/>
                </a:tc>
                <a:tc>
                  <a:txBody>
                    <a:bodyPr/>
                    <a:lstStyle/>
                    <a:p>
                      <a:pPr algn="r" fontAlgn="b"/>
                      <a:r>
                        <a:rPr lang="en-US" sz="1200" b="0" i="0" u="none" strike="noStrike">
                          <a:effectLst/>
                          <a:latin typeface="Arial" panose="020B0604020202020204" pitchFamily="34" charset="0"/>
                        </a:rPr>
                        <a:t>-0.03</a:t>
                      </a:r>
                    </a:p>
                  </a:txBody>
                  <a:tcPr marL="9525" marR="9525" marT="9525" marB="0" anchor="b"/>
                </a:tc>
                <a:extLst>
                  <a:ext uri="{0D108BD9-81ED-4DB2-BD59-A6C34878D82A}">
                    <a16:rowId xmlns:a16="http://schemas.microsoft.com/office/drawing/2014/main" val="2502267423"/>
                  </a:ext>
                </a:extLst>
              </a:tr>
              <a:tr h="172710">
                <a:tc>
                  <a:txBody>
                    <a:bodyPr/>
                    <a:lstStyle/>
                    <a:p>
                      <a:pPr algn="l" fontAlgn="b"/>
                      <a:r>
                        <a:rPr lang="en-US" sz="1200" b="0" i="0" u="none" strike="noStrike">
                          <a:effectLst/>
                          <a:latin typeface="Arial" panose="020B0604020202020204" pitchFamily="34" charset="0"/>
                        </a:rPr>
                        <a:t>Chinese Taipei</a:t>
                      </a:r>
                    </a:p>
                  </a:txBody>
                  <a:tcPr marL="9525" marR="9525" marT="9525" marB="0" anchor="b"/>
                </a:tc>
                <a:tc>
                  <a:txBody>
                    <a:bodyPr/>
                    <a:lstStyle/>
                    <a:p>
                      <a:pPr algn="r" fontAlgn="b"/>
                      <a:r>
                        <a:rPr lang="en-US" sz="1200" b="0" i="0" u="none" strike="noStrike">
                          <a:effectLst/>
                          <a:latin typeface="Arial" panose="020B0604020202020204" pitchFamily="34" charset="0"/>
                        </a:rPr>
                        <a:t>560</a:t>
                      </a:r>
                    </a:p>
                  </a:txBody>
                  <a:tcPr marL="9525" marR="9525" marT="9525" marB="0" anchor="b"/>
                </a:tc>
                <a:tc>
                  <a:txBody>
                    <a:bodyPr/>
                    <a:lstStyle/>
                    <a:p>
                      <a:pPr algn="r" fontAlgn="b"/>
                      <a:r>
                        <a:rPr lang="en-US" sz="1200" b="0" i="0" u="none" strike="noStrike">
                          <a:effectLst/>
                          <a:latin typeface="Arial" panose="020B0604020202020204" pitchFamily="34" charset="0"/>
                        </a:rPr>
                        <a:t>3.8</a:t>
                      </a:r>
                    </a:p>
                  </a:txBody>
                  <a:tcPr marL="9525" marR="9525" marT="9525" marB="0" anchor="b"/>
                </a:tc>
                <a:tc>
                  <a:txBody>
                    <a:bodyPr/>
                    <a:lstStyle/>
                    <a:p>
                      <a:pPr algn="r" fontAlgn="b"/>
                      <a:r>
                        <a:rPr lang="en-US" sz="1200" b="0" i="0" u="none" strike="noStrike">
                          <a:effectLst/>
                          <a:latin typeface="Arial" panose="020B0604020202020204" pitchFamily="34" charset="0"/>
                        </a:rPr>
                        <a:t>1.7</a:t>
                      </a:r>
                    </a:p>
                  </a:txBody>
                  <a:tcPr marL="9525" marR="9525" marT="9525" marB="0" anchor="b"/>
                </a:tc>
                <a:tc>
                  <a:txBody>
                    <a:bodyPr/>
                    <a:lstStyle/>
                    <a:p>
                      <a:pPr algn="r" fontAlgn="b"/>
                      <a:r>
                        <a:rPr lang="en-US" sz="1200" b="0" i="0" u="none" strike="noStrike">
                          <a:effectLst/>
                          <a:latin typeface="Arial" panose="020B0604020202020204" pitchFamily="34" charset="0"/>
                        </a:rPr>
                        <a:t>2.0</a:t>
                      </a:r>
                    </a:p>
                  </a:txBody>
                  <a:tcPr marL="9525" marR="9525" marT="9525" marB="0" anchor="b"/>
                </a:tc>
                <a:tc>
                  <a:txBody>
                    <a:bodyPr/>
                    <a:lstStyle/>
                    <a:p>
                      <a:pPr algn="r" fontAlgn="b"/>
                      <a:r>
                        <a:rPr lang="en-US" sz="1200" b="0" i="0" u="none" strike="noStrike">
                          <a:effectLst/>
                          <a:latin typeface="Arial" panose="020B0604020202020204" pitchFamily="34" charset="0"/>
                        </a:rPr>
                        <a:t>0.60</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0.57</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-0.15</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-0.03</a:t>
                      </a:r>
                    </a:p>
                  </a:txBody>
                  <a:tcPr marL="9525" marR="9525" marT="9525" marB="0" anchor="b"/>
                </a:tc>
                <a:extLst>
                  <a:ext uri="{0D108BD9-81ED-4DB2-BD59-A6C34878D82A}">
                    <a16:rowId xmlns:a16="http://schemas.microsoft.com/office/drawing/2014/main" val="3800853838"/>
                  </a:ext>
                </a:extLst>
              </a:tr>
              <a:tr h="172710">
                <a:tc>
                  <a:txBody>
                    <a:bodyPr/>
                    <a:lstStyle/>
                    <a:p>
                      <a:pPr algn="l" fontAlgn="b"/>
                      <a:r>
                        <a:rPr lang="en-US" sz="1200" b="0" i="0" u="none" strike="noStrike">
                          <a:effectLst/>
                          <a:latin typeface="Arial" panose="020B0604020202020204" pitchFamily="34" charset="0"/>
                        </a:rPr>
                        <a:t>United States of America</a:t>
                      </a:r>
                    </a:p>
                  </a:txBody>
                  <a:tcPr marL="9525" marR="9525" marT="9525" marB="0" anchor="b"/>
                </a:tc>
                <a:tc>
                  <a:txBody>
                    <a:bodyPr/>
                    <a:lstStyle/>
                    <a:p>
                      <a:pPr algn="r" fontAlgn="b"/>
                      <a:r>
                        <a:rPr lang="en-US" sz="1200" b="0" i="0" u="none" strike="noStrike">
                          <a:effectLst/>
                          <a:latin typeface="Arial" panose="020B0604020202020204" pitchFamily="34" charset="0"/>
                        </a:rPr>
                        <a:t>481</a:t>
                      </a:r>
                    </a:p>
                  </a:txBody>
                  <a:tcPr marL="9525" marR="9525" marT="9525" marB="0" anchor="b"/>
                </a:tc>
                <a:tc>
                  <a:txBody>
                    <a:bodyPr/>
                    <a:lstStyle/>
                    <a:p>
                      <a:pPr algn="r" fontAlgn="b"/>
                      <a:r>
                        <a:rPr lang="en-US" sz="1200" b="0" i="0" u="none" strike="noStrike">
                          <a:effectLst/>
                          <a:latin typeface="Arial" panose="020B0604020202020204" pitchFamily="34" charset="0"/>
                        </a:rPr>
                        <a:t>3.5</a:t>
                      </a:r>
                    </a:p>
                  </a:txBody>
                  <a:tcPr marL="9525" marR="9525" marT="9525" marB="0" anchor="b"/>
                </a:tc>
                <a:tc>
                  <a:txBody>
                    <a:bodyPr/>
                    <a:lstStyle/>
                    <a:p>
                      <a:pPr algn="r" fontAlgn="b"/>
                      <a:r>
                        <a:rPr lang="en-US" sz="1200" b="0" i="0" u="none" strike="noStrike">
                          <a:effectLst/>
                          <a:latin typeface="Arial" panose="020B0604020202020204" pitchFamily="34" charset="0"/>
                        </a:rPr>
                        <a:t>2.4</a:t>
                      </a:r>
                    </a:p>
                  </a:txBody>
                  <a:tcPr marL="9525" marR="9525" marT="9525" marB="0" anchor="b"/>
                </a:tc>
                <a:tc>
                  <a:txBody>
                    <a:bodyPr/>
                    <a:lstStyle/>
                    <a:p>
                      <a:pPr algn="r" fontAlgn="b"/>
                      <a:r>
                        <a:rPr lang="en-US" sz="1200" b="0" i="0" u="none" strike="noStrike">
                          <a:effectLst/>
                          <a:latin typeface="Arial" panose="020B0604020202020204" pitchFamily="34" charset="0"/>
                        </a:rPr>
                        <a:t>1.2</a:t>
                      </a:r>
                    </a:p>
                  </a:txBody>
                  <a:tcPr marL="9525" marR="9525" marT="9525" marB="0" anchor="b"/>
                </a:tc>
                <a:tc>
                  <a:txBody>
                    <a:bodyPr/>
                    <a:lstStyle/>
                    <a:p>
                      <a:pPr algn="r" fontAlgn="b"/>
                      <a:r>
                        <a:rPr lang="en-US" sz="1200" b="0" i="0" u="none" strike="noStrike">
                          <a:effectLst/>
                          <a:latin typeface="Arial" panose="020B0604020202020204" pitchFamily="34" charset="0"/>
                        </a:rPr>
                        <a:t>0.53</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0.51</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-0.03</a:t>
                      </a:r>
                    </a:p>
                  </a:txBody>
                  <a:tcPr marL="9525" marR="9525" marT="9525" marB="0" anchor="b"/>
                </a:tc>
                <a:tc>
                  <a:txBody>
                    <a:bodyPr/>
                    <a:lstStyle/>
                    <a:p>
                      <a:pPr algn="r" fontAlgn="b"/>
                      <a:r>
                        <a:rPr lang="en-US" sz="1200" b="0" i="0" u="none" strike="noStrike">
                          <a:effectLst/>
                          <a:latin typeface="Arial" panose="020B0604020202020204" pitchFamily="34" charset="0"/>
                        </a:rPr>
                        <a:t>0.10</a:t>
                      </a:r>
                    </a:p>
                  </a:txBody>
                  <a:tcPr marL="9525" marR="9525" marT="9525" marB="0" anchor="b"/>
                </a:tc>
                <a:tc>
                  <a:txBody>
                    <a:bodyPr/>
                    <a:lstStyle/>
                    <a:p>
                      <a:pPr algn="r" fontAlgn="b"/>
                      <a:r>
                        <a:rPr lang="en-US" sz="1200" b="0" i="0" u="none" strike="noStrike">
                          <a:effectLst/>
                          <a:latin typeface="Arial" panose="020B0604020202020204" pitchFamily="34" charset="0"/>
                        </a:rPr>
                        <a:t>-0.02</a:t>
                      </a:r>
                    </a:p>
                  </a:txBody>
                  <a:tcPr marL="9525" marR="9525" marT="9525" marB="0" anchor="b"/>
                </a:tc>
                <a:extLst>
                  <a:ext uri="{0D108BD9-81ED-4DB2-BD59-A6C34878D82A}">
                    <a16:rowId xmlns:a16="http://schemas.microsoft.com/office/drawing/2014/main" val="1071826788"/>
                  </a:ext>
                </a:extLst>
              </a:tr>
              <a:tr h="172710">
                <a:tc>
                  <a:txBody>
                    <a:bodyPr/>
                    <a:lstStyle/>
                    <a:p>
                      <a:pPr algn="l" fontAlgn="b"/>
                      <a:r>
                        <a:rPr lang="en-US" sz="1200" b="0" i="0" u="none" strike="noStrike">
                          <a:effectLst/>
                          <a:latin typeface="Arial" panose="020B0604020202020204" pitchFamily="34" charset="0"/>
                        </a:rPr>
                        <a:t>Estonia</a:t>
                      </a:r>
                    </a:p>
                  </a:txBody>
                  <a:tcPr marL="9525" marR="9525" marT="9525" marB="0" anchor="b"/>
                </a:tc>
                <a:tc>
                  <a:txBody>
                    <a:bodyPr/>
                    <a:lstStyle/>
                    <a:p>
                      <a:pPr algn="r" fontAlgn="b"/>
                      <a:r>
                        <a:rPr lang="en-US" sz="1200" b="0" i="0" u="none" strike="noStrike">
                          <a:effectLst/>
                          <a:latin typeface="Arial" panose="020B0604020202020204" pitchFamily="34" charset="0"/>
                        </a:rPr>
                        <a:t>521</a:t>
                      </a:r>
                    </a:p>
                  </a:txBody>
                  <a:tcPr marL="9525" marR="9525" marT="9525" marB="0" anchor="b"/>
                </a:tc>
                <a:tc>
                  <a:txBody>
                    <a:bodyPr/>
                    <a:lstStyle/>
                    <a:p>
                      <a:pPr algn="r" fontAlgn="b"/>
                      <a:r>
                        <a:rPr lang="en-US" sz="1200" b="0" i="0" u="none" strike="noStrike">
                          <a:effectLst/>
                          <a:latin typeface="Arial" panose="020B0604020202020204" pitchFamily="34" charset="0"/>
                        </a:rPr>
                        <a:t>3.7</a:t>
                      </a:r>
                    </a:p>
                  </a:txBody>
                  <a:tcPr marL="9525" marR="9525" marT="9525" marB="0" anchor="b"/>
                </a:tc>
                <a:tc>
                  <a:txBody>
                    <a:bodyPr/>
                    <a:lstStyle/>
                    <a:p>
                      <a:pPr algn="r" fontAlgn="b"/>
                      <a:r>
                        <a:rPr lang="en-US" sz="1200" b="0" i="0" u="none" strike="noStrike">
                          <a:effectLst/>
                          <a:latin typeface="Arial" panose="020B0604020202020204" pitchFamily="34" charset="0"/>
                        </a:rPr>
                        <a:t>2.1</a:t>
                      </a:r>
                    </a:p>
                  </a:txBody>
                  <a:tcPr marL="9525" marR="9525" marT="9525" marB="0" anchor="b"/>
                </a:tc>
                <a:tc>
                  <a:txBody>
                    <a:bodyPr/>
                    <a:lstStyle/>
                    <a:p>
                      <a:pPr algn="r" fontAlgn="b"/>
                      <a:r>
                        <a:rPr lang="en-US" sz="1200" b="0" i="0" u="none" strike="noStrike">
                          <a:effectLst/>
                          <a:latin typeface="Arial" panose="020B0604020202020204" pitchFamily="34" charset="0"/>
                        </a:rPr>
                        <a:t>1.6</a:t>
                      </a:r>
                    </a:p>
                  </a:txBody>
                  <a:tcPr marL="9525" marR="9525" marT="9525" marB="0" anchor="b"/>
                </a:tc>
                <a:tc>
                  <a:txBody>
                    <a:bodyPr/>
                    <a:lstStyle/>
                    <a:p>
                      <a:pPr algn="r" fontAlgn="b"/>
                      <a:r>
                        <a:rPr lang="en-US" sz="1200" b="0" i="0" u="none" strike="noStrike">
                          <a:effectLst/>
                          <a:latin typeface="Arial" panose="020B0604020202020204" pitchFamily="34" charset="0"/>
                        </a:rPr>
                        <a:t>0.38</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0.36</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-0.07</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0.01</a:t>
                      </a:r>
                    </a:p>
                  </a:txBody>
                  <a:tcPr marL="9525" marR="9525" marT="9525" marB="0" anchor="b"/>
                </a:tc>
                <a:tc>
                  <a:txBody>
                    <a:bodyPr/>
                    <a:lstStyle/>
                    <a:p>
                      <a:pPr algn="r" fontAlgn="b"/>
                      <a:r>
                        <a:rPr lang="en-US" sz="1200" b="0" i="0" u="none" strike="noStrike">
                          <a:effectLst/>
                          <a:latin typeface="Arial" panose="020B0604020202020204" pitchFamily="34" charset="0"/>
                        </a:rPr>
                        <a:t>-0.02</a:t>
                      </a:r>
                    </a:p>
                  </a:txBody>
                  <a:tcPr marL="9525" marR="9525" marT="9525" marB="0" anchor="b"/>
                </a:tc>
                <a:extLst>
                  <a:ext uri="{0D108BD9-81ED-4DB2-BD59-A6C34878D82A}">
                    <a16:rowId xmlns:a16="http://schemas.microsoft.com/office/drawing/2014/main" val="2712259202"/>
                  </a:ext>
                </a:extLst>
              </a:tr>
              <a:tr h="172710">
                <a:tc>
                  <a:txBody>
                    <a:bodyPr/>
                    <a:lstStyle/>
                    <a:p>
                      <a:pPr algn="l" fontAlgn="b"/>
                      <a:r>
                        <a:rPr lang="en-US" sz="1200" b="0" i="0" u="none" strike="noStrike">
                          <a:effectLst/>
                          <a:latin typeface="Arial" panose="020B0604020202020204" pitchFamily="34" charset="0"/>
                        </a:rPr>
                        <a:t>Serbia</a:t>
                      </a:r>
                    </a:p>
                  </a:txBody>
                  <a:tcPr marL="9525" marR="9525" marT="9525" marB="0" anchor="b"/>
                </a:tc>
                <a:tc>
                  <a:txBody>
                    <a:bodyPr/>
                    <a:lstStyle/>
                    <a:p>
                      <a:pPr algn="r" fontAlgn="b"/>
                      <a:r>
                        <a:rPr lang="en-US" sz="1200" b="0" i="0" u="none" strike="noStrike">
                          <a:effectLst/>
                          <a:latin typeface="Arial" panose="020B0604020202020204" pitchFamily="34" charset="0"/>
                        </a:rPr>
                        <a:t>449</a:t>
                      </a:r>
                    </a:p>
                  </a:txBody>
                  <a:tcPr marL="9525" marR="9525" marT="9525" marB="0" anchor="b"/>
                </a:tc>
                <a:tc>
                  <a:txBody>
                    <a:bodyPr/>
                    <a:lstStyle/>
                    <a:p>
                      <a:pPr algn="r" fontAlgn="b"/>
                      <a:r>
                        <a:rPr lang="en-US" sz="1200" b="0" i="0" u="none" strike="noStrike">
                          <a:effectLst/>
                          <a:latin typeface="Arial" panose="020B0604020202020204" pitchFamily="34" charset="0"/>
                        </a:rPr>
                        <a:t>3.8</a:t>
                      </a:r>
                    </a:p>
                  </a:txBody>
                  <a:tcPr marL="9525" marR="9525" marT="9525" marB="0" anchor="b"/>
                </a:tc>
                <a:tc>
                  <a:txBody>
                    <a:bodyPr/>
                    <a:lstStyle/>
                    <a:p>
                      <a:pPr algn="r" fontAlgn="b"/>
                      <a:r>
                        <a:rPr lang="en-US" sz="1200" b="0" i="0" u="none" strike="noStrike">
                          <a:effectLst/>
                          <a:latin typeface="Arial" panose="020B0604020202020204" pitchFamily="34" charset="0"/>
                        </a:rPr>
                        <a:t>2.8</a:t>
                      </a:r>
                    </a:p>
                  </a:txBody>
                  <a:tcPr marL="9525" marR="9525" marT="9525" marB="0" anchor="b"/>
                </a:tc>
                <a:tc>
                  <a:txBody>
                    <a:bodyPr/>
                    <a:lstStyle/>
                    <a:p>
                      <a:pPr algn="r" fontAlgn="b"/>
                      <a:r>
                        <a:rPr lang="en-US" sz="1200" b="0" i="0" u="none" strike="noStrike">
                          <a:effectLst/>
                          <a:latin typeface="Arial" panose="020B0604020202020204" pitchFamily="34" charset="0"/>
                        </a:rPr>
                        <a:t>1.0</a:t>
                      </a:r>
                    </a:p>
                  </a:txBody>
                  <a:tcPr marL="9525" marR="9525" marT="9525" marB="0" anchor="b"/>
                </a:tc>
                <a:tc>
                  <a:txBody>
                    <a:bodyPr/>
                    <a:lstStyle/>
                    <a:p>
                      <a:pPr algn="r" fontAlgn="b"/>
                      <a:r>
                        <a:rPr lang="en-US" sz="1200" b="0" i="0" u="none" strike="noStrike">
                          <a:effectLst/>
                          <a:latin typeface="Arial" panose="020B0604020202020204" pitchFamily="34" charset="0"/>
                        </a:rPr>
                        <a:t>0.43</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0.41</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-0.06</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-0.02</a:t>
                      </a:r>
                    </a:p>
                  </a:txBody>
                  <a:tcPr marL="9525" marR="9525" marT="9525" marB="0" anchor="b"/>
                </a:tc>
                <a:extLst>
                  <a:ext uri="{0D108BD9-81ED-4DB2-BD59-A6C34878D82A}">
                    <a16:rowId xmlns:a16="http://schemas.microsoft.com/office/drawing/2014/main" val="2572268429"/>
                  </a:ext>
                </a:extLst>
              </a:tr>
              <a:tr h="172710">
                <a:tc>
                  <a:txBody>
                    <a:bodyPr/>
                    <a:lstStyle/>
                    <a:p>
                      <a:pPr algn="l" fontAlgn="b"/>
                      <a:r>
                        <a:rPr lang="en-US" sz="1200" b="0" i="0" u="none" strike="noStrike">
                          <a:effectLst/>
                          <a:latin typeface="Arial" panose="020B0604020202020204" pitchFamily="34" charset="0"/>
                        </a:rPr>
                        <a:t>Bulgaria</a:t>
                      </a:r>
                    </a:p>
                  </a:txBody>
                  <a:tcPr marL="9525" marR="9525" marT="9525" marB="0" anchor="b"/>
                </a:tc>
                <a:tc>
                  <a:txBody>
                    <a:bodyPr/>
                    <a:lstStyle/>
                    <a:p>
                      <a:pPr algn="r" fontAlgn="b"/>
                      <a:r>
                        <a:rPr lang="en-US" sz="1200" b="0" i="0" u="none" strike="noStrike">
                          <a:effectLst/>
                          <a:latin typeface="Arial" panose="020B0604020202020204" pitchFamily="34" charset="0"/>
                        </a:rPr>
                        <a:t>439</a:t>
                      </a:r>
                    </a:p>
                  </a:txBody>
                  <a:tcPr marL="9525" marR="9525" marT="9525" marB="0" anchor="b"/>
                </a:tc>
                <a:tc>
                  <a:txBody>
                    <a:bodyPr/>
                    <a:lstStyle/>
                    <a:p>
                      <a:pPr algn="r" fontAlgn="b"/>
                      <a:r>
                        <a:rPr lang="en-US" sz="1200" b="0" i="0" u="none" strike="noStrike">
                          <a:effectLst/>
                          <a:latin typeface="Arial" panose="020B0604020202020204" pitchFamily="34" charset="0"/>
                        </a:rPr>
                        <a:t>3.6</a:t>
                      </a:r>
                    </a:p>
                  </a:txBody>
                  <a:tcPr marL="9525" marR="9525" marT="9525" marB="0" anchor="b"/>
                </a:tc>
                <a:tc>
                  <a:txBody>
                    <a:bodyPr/>
                    <a:lstStyle/>
                    <a:p>
                      <a:pPr algn="r" fontAlgn="b"/>
                      <a:r>
                        <a:rPr lang="en-US" sz="1200" b="0" i="0" u="none" strike="noStrike">
                          <a:effectLst/>
                          <a:latin typeface="Arial" panose="020B0604020202020204" pitchFamily="34" charset="0"/>
                        </a:rPr>
                        <a:t>2.6</a:t>
                      </a:r>
                    </a:p>
                  </a:txBody>
                  <a:tcPr marL="9525" marR="9525" marT="9525" marB="0" anchor="b"/>
                </a:tc>
                <a:tc>
                  <a:txBody>
                    <a:bodyPr/>
                    <a:lstStyle/>
                    <a:p>
                      <a:pPr algn="r" fontAlgn="b"/>
                      <a:r>
                        <a:rPr lang="en-US" sz="1200" b="0" i="0" u="none" strike="noStrike">
                          <a:effectLst/>
                          <a:latin typeface="Arial" panose="020B0604020202020204" pitchFamily="34" charset="0"/>
                        </a:rPr>
                        <a:t>1.0</a:t>
                      </a:r>
                    </a:p>
                  </a:txBody>
                  <a:tcPr marL="9525" marR="9525" marT="9525" marB="0" anchor="b"/>
                </a:tc>
                <a:tc>
                  <a:txBody>
                    <a:bodyPr/>
                    <a:lstStyle/>
                    <a:p>
                      <a:pPr algn="r" fontAlgn="b"/>
                      <a:r>
                        <a:rPr lang="en-US" sz="1200" b="0" i="0" u="none" strike="noStrike" dirty="0">
                          <a:effectLst/>
                          <a:latin typeface="Arial" panose="020B0604020202020204" pitchFamily="34" charset="0"/>
                        </a:rPr>
                        <a:t>0.47</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0.45</a:t>
                      </a:r>
                    </a:p>
                  </a:txBody>
                  <a:tcPr marL="9525" marR="9525" marT="9525" marB="0" anchor="b"/>
                </a:tc>
                <a:tc>
                  <a:txBody>
                    <a:bodyPr/>
                    <a:lstStyle/>
                    <a:p>
                      <a:pPr algn="r" fontAlgn="b"/>
                      <a:r>
                        <a:rPr lang="en-US" sz="1200" b="0" i="0" u="none" strike="noStrike" dirty="0">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-0.07</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-0.02</a:t>
                      </a:r>
                    </a:p>
                  </a:txBody>
                  <a:tcPr marL="9525" marR="9525" marT="9525" marB="0" anchor="b"/>
                </a:tc>
                <a:extLst>
                  <a:ext uri="{0D108BD9-81ED-4DB2-BD59-A6C34878D82A}">
                    <a16:rowId xmlns:a16="http://schemas.microsoft.com/office/drawing/2014/main" val="3219825890"/>
                  </a:ext>
                </a:extLst>
              </a:tr>
              <a:tr h="172710">
                <a:tc>
                  <a:txBody>
                    <a:bodyPr/>
                    <a:lstStyle/>
                    <a:p>
                      <a:pPr algn="l" fontAlgn="b"/>
                      <a:r>
                        <a:rPr lang="en-US" sz="1200" b="0" i="0" u="none" strike="noStrike">
                          <a:effectLst/>
                          <a:latin typeface="Arial" panose="020B0604020202020204" pitchFamily="34" charset="0"/>
                        </a:rPr>
                        <a:t>Spain</a:t>
                      </a:r>
                    </a:p>
                  </a:txBody>
                  <a:tcPr marL="9525" marR="9525" marT="9525" marB="0" anchor="b"/>
                </a:tc>
                <a:tc>
                  <a:txBody>
                    <a:bodyPr/>
                    <a:lstStyle/>
                    <a:p>
                      <a:pPr algn="r" fontAlgn="b"/>
                      <a:r>
                        <a:rPr lang="en-US" sz="1200" b="0" i="0" u="none" strike="noStrike">
                          <a:effectLst/>
                          <a:latin typeface="Arial" panose="020B0604020202020204" pitchFamily="34" charset="0"/>
                        </a:rPr>
                        <a:t>484</a:t>
                      </a:r>
                    </a:p>
                  </a:txBody>
                  <a:tcPr marL="9525" marR="9525" marT="9525" marB="0" anchor="b"/>
                </a:tc>
                <a:tc>
                  <a:txBody>
                    <a:bodyPr/>
                    <a:lstStyle/>
                    <a:p>
                      <a:pPr algn="r" fontAlgn="b"/>
                      <a:r>
                        <a:rPr lang="en-US" sz="1200" b="0" i="0" u="none" strike="noStrike">
                          <a:effectLst/>
                          <a:latin typeface="Arial" panose="020B0604020202020204" pitchFamily="34" charset="0"/>
                        </a:rPr>
                        <a:t>3.5</a:t>
                      </a:r>
                    </a:p>
                  </a:txBody>
                  <a:tcPr marL="9525" marR="9525" marT="9525" marB="0" anchor="b"/>
                </a:tc>
                <a:tc>
                  <a:txBody>
                    <a:bodyPr/>
                    <a:lstStyle/>
                    <a:p>
                      <a:pPr algn="r" fontAlgn="b"/>
                      <a:r>
                        <a:rPr lang="en-US" sz="1200" b="0" i="0" u="none" strike="noStrike">
                          <a:effectLst/>
                          <a:latin typeface="Arial" panose="020B0604020202020204" pitchFamily="34" charset="0"/>
                        </a:rPr>
                        <a:t>1.6</a:t>
                      </a:r>
                    </a:p>
                  </a:txBody>
                  <a:tcPr marL="9525" marR="9525" marT="9525" marB="0" anchor="b"/>
                </a:tc>
                <a:tc>
                  <a:txBody>
                    <a:bodyPr/>
                    <a:lstStyle/>
                    <a:p>
                      <a:pPr algn="r" fontAlgn="b"/>
                      <a:r>
                        <a:rPr lang="en-US" sz="1200" b="0" i="0" u="none" strike="noStrike">
                          <a:effectLst/>
                          <a:latin typeface="Arial" panose="020B0604020202020204" pitchFamily="34" charset="0"/>
                        </a:rPr>
                        <a:t>1.8</a:t>
                      </a:r>
                    </a:p>
                  </a:txBody>
                  <a:tcPr marL="9525" marR="9525" marT="9525" marB="0" anchor="b"/>
                </a:tc>
                <a:tc>
                  <a:txBody>
                    <a:bodyPr/>
                    <a:lstStyle/>
                    <a:p>
                      <a:pPr algn="r" fontAlgn="b"/>
                      <a:r>
                        <a:rPr lang="en-US" sz="1200" b="0" i="0" u="none" strike="noStrike">
                          <a:effectLst/>
                          <a:latin typeface="Arial" panose="020B0604020202020204" pitchFamily="34" charset="0"/>
                        </a:rPr>
                        <a:t>0.55</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0.53</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-0.14</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-0.02</a:t>
                      </a:r>
                    </a:p>
                  </a:txBody>
                  <a:tcPr marL="9525" marR="9525" marT="9525" marB="0" anchor="b"/>
                </a:tc>
                <a:extLst>
                  <a:ext uri="{0D108BD9-81ED-4DB2-BD59-A6C34878D82A}">
                    <a16:rowId xmlns:a16="http://schemas.microsoft.com/office/drawing/2014/main" val="587075988"/>
                  </a:ext>
                </a:extLst>
              </a:tr>
              <a:tr h="172710">
                <a:tc>
                  <a:txBody>
                    <a:bodyPr/>
                    <a:lstStyle/>
                    <a:p>
                      <a:pPr algn="l" fontAlgn="b"/>
                      <a:r>
                        <a:rPr lang="en-US" sz="1200" b="0" i="0" u="none" strike="noStrike">
                          <a:effectLst/>
                          <a:latin typeface="Arial" panose="020B0604020202020204" pitchFamily="34" charset="0"/>
                        </a:rPr>
                        <a:t>Italy</a:t>
                      </a:r>
                    </a:p>
                  </a:txBody>
                  <a:tcPr marL="9525" marR="9525" marT="9525" marB="0" anchor="b"/>
                </a:tc>
                <a:tc>
                  <a:txBody>
                    <a:bodyPr/>
                    <a:lstStyle/>
                    <a:p>
                      <a:pPr algn="r" fontAlgn="b"/>
                      <a:r>
                        <a:rPr lang="en-US" sz="1200" b="0" i="0" u="none" strike="noStrike">
                          <a:effectLst/>
                          <a:latin typeface="Arial" panose="020B0604020202020204" pitchFamily="34" charset="0"/>
                        </a:rPr>
                        <a:t>485</a:t>
                      </a:r>
                    </a:p>
                  </a:txBody>
                  <a:tcPr marL="9525" marR="9525" marT="9525" marB="0" anchor="b"/>
                </a:tc>
                <a:tc>
                  <a:txBody>
                    <a:bodyPr/>
                    <a:lstStyle/>
                    <a:p>
                      <a:pPr algn="r" fontAlgn="b"/>
                      <a:r>
                        <a:rPr lang="en-US" sz="1200" b="0" i="0" u="none" strike="noStrike">
                          <a:effectLst/>
                          <a:latin typeface="Arial" panose="020B0604020202020204" pitchFamily="34" charset="0"/>
                        </a:rPr>
                        <a:t>3.6</a:t>
                      </a:r>
                    </a:p>
                  </a:txBody>
                  <a:tcPr marL="9525" marR="9525" marT="9525" marB="0" anchor="b"/>
                </a:tc>
                <a:tc>
                  <a:txBody>
                    <a:bodyPr/>
                    <a:lstStyle/>
                    <a:p>
                      <a:pPr algn="r" fontAlgn="b"/>
                      <a:r>
                        <a:rPr lang="en-US" sz="1200" b="0" i="0" u="none" strike="noStrike">
                          <a:effectLst/>
                          <a:latin typeface="Arial" panose="020B0604020202020204" pitchFamily="34" charset="0"/>
                        </a:rPr>
                        <a:t>2.4</a:t>
                      </a:r>
                    </a:p>
                  </a:txBody>
                  <a:tcPr marL="9525" marR="9525" marT="9525" marB="0" anchor="b"/>
                </a:tc>
                <a:tc>
                  <a:txBody>
                    <a:bodyPr/>
                    <a:lstStyle/>
                    <a:p>
                      <a:pPr algn="r" fontAlgn="b"/>
                      <a:r>
                        <a:rPr lang="en-US" sz="1200" b="0" i="0" u="none" strike="noStrike">
                          <a:effectLst/>
                          <a:latin typeface="Arial" panose="020B0604020202020204" pitchFamily="34" charset="0"/>
                        </a:rPr>
                        <a:t>1.2</a:t>
                      </a:r>
                    </a:p>
                  </a:txBody>
                  <a:tcPr marL="9525" marR="9525" marT="9525" marB="0" anchor="b"/>
                </a:tc>
                <a:tc>
                  <a:txBody>
                    <a:bodyPr/>
                    <a:lstStyle/>
                    <a:p>
                      <a:pPr algn="r" fontAlgn="b"/>
                      <a:r>
                        <a:rPr lang="en-US" sz="1200" b="0" i="0" u="none" strike="noStrike">
                          <a:effectLst/>
                          <a:latin typeface="Arial" panose="020B0604020202020204" pitchFamily="34" charset="0"/>
                        </a:rPr>
                        <a:t>0.50</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0.49</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-0.06</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-0.01</a:t>
                      </a:r>
                    </a:p>
                  </a:txBody>
                  <a:tcPr marL="9525" marR="9525" marT="9525" marB="0" anchor="b"/>
                </a:tc>
                <a:extLst>
                  <a:ext uri="{0D108BD9-81ED-4DB2-BD59-A6C34878D82A}">
                    <a16:rowId xmlns:a16="http://schemas.microsoft.com/office/drawing/2014/main" val="1290911690"/>
                  </a:ext>
                </a:extLst>
              </a:tr>
              <a:tr h="172710">
                <a:tc>
                  <a:txBody>
                    <a:bodyPr/>
                    <a:lstStyle/>
                    <a:p>
                      <a:pPr algn="l" fontAlgn="b"/>
                      <a:r>
                        <a:rPr lang="en-US" sz="1200" b="0" i="0" u="none" strike="noStrike" dirty="0">
                          <a:effectLst/>
                          <a:latin typeface="Arial" panose="020B0604020202020204" pitchFamily="34" charset="0"/>
                        </a:rPr>
                        <a:t>Lithuania</a:t>
                      </a:r>
                    </a:p>
                  </a:txBody>
                  <a:tcPr marL="9525" marR="9525" marT="9525" marB="0" anchor="b"/>
                </a:tc>
                <a:tc>
                  <a:txBody>
                    <a:bodyPr/>
                    <a:lstStyle/>
                    <a:p>
                      <a:pPr algn="r" fontAlgn="b"/>
                      <a:r>
                        <a:rPr lang="en-US" sz="1200" b="0" i="0" u="none" strike="noStrike">
                          <a:effectLst/>
                          <a:latin typeface="Arial" panose="020B0604020202020204" pitchFamily="34" charset="0"/>
                        </a:rPr>
                        <a:t>479</a:t>
                      </a:r>
                    </a:p>
                  </a:txBody>
                  <a:tcPr marL="9525" marR="9525" marT="9525" marB="0" anchor="b"/>
                </a:tc>
                <a:tc>
                  <a:txBody>
                    <a:bodyPr/>
                    <a:lstStyle/>
                    <a:p>
                      <a:pPr algn="r" fontAlgn="b"/>
                      <a:r>
                        <a:rPr lang="en-US" sz="1200" b="0" i="0" u="none" strike="noStrike" dirty="0">
                          <a:effectLst/>
                          <a:latin typeface="Arial" panose="020B0604020202020204" pitchFamily="34" charset="0"/>
                        </a:rPr>
                        <a:t>3.2</a:t>
                      </a:r>
                    </a:p>
                  </a:txBody>
                  <a:tcPr marL="9525" marR="9525" marT="9525" marB="0" anchor="b"/>
                </a:tc>
                <a:tc>
                  <a:txBody>
                    <a:bodyPr/>
                    <a:lstStyle/>
                    <a:p>
                      <a:pPr algn="r" fontAlgn="b"/>
                      <a:r>
                        <a:rPr lang="en-US" sz="1200" b="0" i="0" u="none" strike="noStrike">
                          <a:effectLst/>
                          <a:latin typeface="Arial" panose="020B0604020202020204" pitchFamily="34" charset="0"/>
                        </a:rPr>
                        <a:t>2.2</a:t>
                      </a:r>
                    </a:p>
                  </a:txBody>
                  <a:tcPr marL="9525" marR="9525" marT="9525" marB="0" anchor="b"/>
                </a:tc>
                <a:tc>
                  <a:txBody>
                    <a:bodyPr/>
                    <a:lstStyle/>
                    <a:p>
                      <a:pPr algn="r" fontAlgn="b"/>
                      <a:r>
                        <a:rPr lang="en-US" sz="1200" b="0" i="0" u="none" strike="noStrike">
                          <a:effectLst/>
                          <a:latin typeface="Arial" panose="020B0604020202020204" pitchFamily="34" charset="0"/>
                        </a:rPr>
                        <a:t>1.1</a:t>
                      </a:r>
                    </a:p>
                  </a:txBody>
                  <a:tcPr marL="9525" marR="9525" marT="9525" marB="0" anchor="b"/>
                </a:tc>
                <a:tc>
                  <a:txBody>
                    <a:bodyPr/>
                    <a:lstStyle/>
                    <a:p>
                      <a:pPr algn="r" fontAlgn="b"/>
                      <a:r>
                        <a:rPr lang="en-US" sz="1200" b="0" i="0" u="none" strike="noStrike" dirty="0">
                          <a:effectLst/>
                          <a:latin typeface="Arial" panose="020B0604020202020204" pitchFamily="34" charset="0"/>
                        </a:rPr>
                        <a:t>0.46</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dirty="0">
                          <a:effectLst/>
                          <a:latin typeface="Arial" panose="020B0604020202020204" pitchFamily="34" charset="0"/>
                        </a:rPr>
                        <a:t>0.45</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-0.08</a:t>
                      </a:r>
                    </a:p>
                  </a:txBody>
                  <a:tcPr marL="9525" marR="9525" marT="9525" marB="0" anchor="b"/>
                </a:tc>
                <a:tc>
                  <a:txBody>
                    <a:bodyPr/>
                    <a:lstStyle/>
                    <a:p>
                      <a:pPr algn="r" fontAlgn="b"/>
                      <a:r>
                        <a:rPr lang="en-US" sz="1200" b="0" i="0" u="none" strike="noStrike" dirty="0">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dirty="0">
                          <a:effectLst/>
                          <a:latin typeface="Arial" panose="020B0604020202020204" pitchFamily="34" charset="0"/>
                        </a:rPr>
                        <a:t>-0.01</a:t>
                      </a:r>
                    </a:p>
                  </a:txBody>
                  <a:tcPr marL="9525" marR="9525" marT="9525" marB="0" anchor="b"/>
                </a:tc>
                <a:extLst>
                  <a:ext uri="{0D108BD9-81ED-4DB2-BD59-A6C34878D82A}">
                    <a16:rowId xmlns:a16="http://schemas.microsoft.com/office/drawing/2014/main" val="4121888924"/>
                  </a:ext>
                </a:extLst>
              </a:tr>
              <a:tr h="172710">
                <a:tc>
                  <a:txBody>
                    <a:bodyPr/>
                    <a:lstStyle/>
                    <a:p>
                      <a:pPr algn="l" fontAlgn="b"/>
                      <a:r>
                        <a:rPr lang="en-US" sz="1200" b="0" i="0" u="none" strike="noStrike" dirty="0">
                          <a:effectLst/>
                          <a:latin typeface="Arial" panose="020B0604020202020204" pitchFamily="34" charset="0"/>
                        </a:rPr>
                        <a:t>Finland</a:t>
                      </a:r>
                    </a:p>
                  </a:txBody>
                  <a:tcPr marL="9525" marR="9525" marT="9525" marB="0" anchor="b"/>
                </a:tc>
                <a:tc>
                  <a:txBody>
                    <a:bodyPr/>
                    <a:lstStyle/>
                    <a:p>
                      <a:pPr algn="r" fontAlgn="b"/>
                      <a:r>
                        <a:rPr lang="en-US" sz="1200" b="0" i="0" u="none" strike="noStrike">
                          <a:effectLst/>
                          <a:latin typeface="Arial" panose="020B0604020202020204" pitchFamily="34" charset="0"/>
                        </a:rPr>
                        <a:t>519</a:t>
                      </a:r>
                    </a:p>
                  </a:txBody>
                  <a:tcPr marL="9525" marR="9525" marT="9525" marB="0" anchor="b"/>
                </a:tc>
                <a:tc>
                  <a:txBody>
                    <a:bodyPr/>
                    <a:lstStyle/>
                    <a:p>
                      <a:pPr algn="r" fontAlgn="b"/>
                      <a:r>
                        <a:rPr lang="en-US" sz="1200" b="0" i="0" u="none" strike="noStrike">
                          <a:effectLst/>
                          <a:latin typeface="Arial" panose="020B0604020202020204" pitchFamily="34" charset="0"/>
                        </a:rPr>
                        <a:t>2.9</a:t>
                      </a:r>
                    </a:p>
                  </a:txBody>
                  <a:tcPr marL="9525" marR="9525" marT="9525" marB="0" anchor="b"/>
                </a:tc>
                <a:tc>
                  <a:txBody>
                    <a:bodyPr/>
                    <a:lstStyle/>
                    <a:p>
                      <a:pPr algn="r" fontAlgn="b"/>
                      <a:r>
                        <a:rPr lang="en-US" sz="1200" b="0" i="0" u="none" strike="noStrike">
                          <a:effectLst/>
                          <a:latin typeface="Arial" panose="020B0604020202020204" pitchFamily="34" charset="0"/>
                        </a:rPr>
                        <a:t>1.7</a:t>
                      </a:r>
                    </a:p>
                  </a:txBody>
                  <a:tcPr marL="9525" marR="9525" marT="9525" marB="0" anchor="b"/>
                </a:tc>
                <a:tc>
                  <a:txBody>
                    <a:bodyPr/>
                    <a:lstStyle/>
                    <a:p>
                      <a:pPr algn="r" fontAlgn="b"/>
                      <a:r>
                        <a:rPr lang="en-US" sz="1200" b="0" i="0" u="none" strike="noStrike">
                          <a:effectLst/>
                          <a:latin typeface="Arial" panose="020B0604020202020204" pitchFamily="34" charset="0"/>
                        </a:rPr>
                        <a:t>1.1</a:t>
                      </a:r>
                    </a:p>
                  </a:txBody>
                  <a:tcPr marL="9525" marR="9525" marT="9525" marB="0" anchor="b"/>
                </a:tc>
                <a:tc>
                  <a:txBody>
                    <a:bodyPr/>
                    <a:lstStyle/>
                    <a:p>
                      <a:pPr algn="r" fontAlgn="b"/>
                      <a:r>
                        <a:rPr lang="en-US" sz="1200" b="0" i="0" u="none" strike="noStrike">
                          <a:effectLst/>
                          <a:latin typeface="Arial" panose="020B0604020202020204" pitchFamily="34" charset="0"/>
                        </a:rPr>
                        <a:t>0.48</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0.47</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0.01</a:t>
                      </a:r>
                    </a:p>
                  </a:txBody>
                  <a:tcPr marL="9525" marR="9525" marT="9525" marB="0" anchor="b"/>
                </a:tc>
                <a:tc>
                  <a:txBody>
                    <a:bodyPr/>
                    <a:lstStyle/>
                    <a:p>
                      <a:pPr algn="r" fontAlgn="b"/>
                      <a:r>
                        <a:rPr lang="en-US" sz="1200" b="0" i="0" u="none" strike="noStrike">
                          <a:effectLst/>
                          <a:latin typeface="Arial" panose="020B0604020202020204" pitchFamily="34" charset="0"/>
                        </a:rPr>
                        <a:t>0.43</a:t>
                      </a:r>
                    </a:p>
                  </a:txBody>
                  <a:tcPr marL="9525" marR="9525" marT="9525" marB="0" anchor="b"/>
                </a:tc>
                <a:tc>
                  <a:txBody>
                    <a:bodyPr/>
                    <a:lstStyle/>
                    <a:p>
                      <a:pPr algn="r" fontAlgn="b"/>
                      <a:r>
                        <a:rPr lang="en-US" sz="1200" b="0" i="0" u="none" strike="noStrike">
                          <a:effectLst/>
                          <a:latin typeface="Arial" panose="020B0604020202020204" pitchFamily="34" charset="0"/>
                        </a:rPr>
                        <a:t>-0.01</a:t>
                      </a:r>
                    </a:p>
                  </a:txBody>
                  <a:tcPr marL="9525" marR="9525" marT="9525" marB="0" anchor="b"/>
                </a:tc>
                <a:extLst>
                  <a:ext uri="{0D108BD9-81ED-4DB2-BD59-A6C34878D82A}">
                    <a16:rowId xmlns:a16="http://schemas.microsoft.com/office/drawing/2014/main" val="1661174725"/>
                  </a:ext>
                </a:extLst>
              </a:tr>
              <a:tr h="172710">
                <a:tc>
                  <a:txBody>
                    <a:bodyPr/>
                    <a:lstStyle/>
                    <a:p>
                      <a:pPr algn="l" fontAlgn="b"/>
                      <a:r>
                        <a:rPr lang="en-US" sz="1200" b="0" i="0" u="none" strike="noStrike" dirty="0">
                          <a:effectLst/>
                          <a:latin typeface="Arial" panose="020B0604020202020204" pitchFamily="34" charset="0"/>
                        </a:rPr>
                        <a:t>Croatia</a:t>
                      </a:r>
                    </a:p>
                  </a:txBody>
                  <a:tcPr marL="9525" marR="9525" marT="9525" marB="0" anchor="b"/>
                </a:tc>
                <a:tc>
                  <a:txBody>
                    <a:bodyPr/>
                    <a:lstStyle/>
                    <a:p>
                      <a:pPr algn="r" fontAlgn="b"/>
                      <a:r>
                        <a:rPr lang="en-US" sz="1200" b="0" i="0" u="none" strike="noStrike">
                          <a:effectLst/>
                          <a:latin typeface="Arial" panose="020B0604020202020204" pitchFamily="34" charset="0"/>
                        </a:rPr>
                        <a:t>471</a:t>
                      </a:r>
                    </a:p>
                  </a:txBody>
                  <a:tcPr marL="9525" marR="9525" marT="9525" marB="0" anchor="b"/>
                </a:tc>
                <a:tc>
                  <a:txBody>
                    <a:bodyPr/>
                    <a:lstStyle/>
                    <a:p>
                      <a:pPr algn="r" fontAlgn="b"/>
                      <a:r>
                        <a:rPr lang="en-US" sz="1200" b="0" i="0" u="none" strike="noStrike" dirty="0">
                          <a:effectLst/>
                          <a:latin typeface="Arial" panose="020B0604020202020204" pitchFamily="34" charset="0"/>
                        </a:rPr>
                        <a:t>3.6</a:t>
                      </a:r>
                    </a:p>
                  </a:txBody>
                  <a:tcPr marL="9525" marR="9525" marT="9525" marB="0" anchor="b"/>
                </a:tc>
                <a:tc>
                  <a:txBody>
                    <a:bodyPr/>
                    <a:lstStyle/>
                    <a:p>
                      <a:pPr algn="r" fontAlgn="b"/>
                      <a:r>
                        <a:rPr lang="en-US" sz="1200" b="0" i="0" u="none" strike="noStrike">
                          <a:effectLst/>
                          <a:latin typeface="Arial" panose="020B0604020202020204" pitchFamily="34" charset="0"/>
                        </a:rPr>
                        <a:t>2.5</a:t>
                      </a:r>
                    </a:p>
                  </a:txBody>
                  <a:tcPr marL="9525" marR="9525" marT="9525" marB="0" anchor="b"/>
                </a:tc>
                <a:tc>
                  <a:txBody>
                    <a:bodyPr/>
                    <a:lstStyle/>
                    <a:p>
                      <a:pPr algn="r" fontAlgn="b"/>
                      <a:r>
                        <a:rPr lang="en-US" sz="1200" b="0" i="0" u="none" strike="noStrike" dirty="0">
                          <a:effectLst/>
                          <a:latin typeface="Arial" panose="020B0604020202020204" pitchFamily="34" charset="0"/>
                        </a:rPr>
                        <a:t>1.1</a:t>
                      </a:r>
                    </a:p>
                  </a:txBody>
                  <a:tcPr marL="9525" marR="9525" marT="9525" marB="0" anchor="b"/>
                </a:tc>
                <a:tc>
                  <a:txBody>
                    <a:bodyPr/>
                    <a:lstStyle/>
                    <a:p>
                      <a:pPr algn="r" fontAlgn="b"/>
                      <a:r>
                        <a:rPr lang="en-US" sz="1200" b="0" i="0" u="none" strike="noStrike" dirty="0">
                          <a:effectLst/>
                          <a:latin typeface="Arial" panose="020B0604020202020204" pitchFamily="34" charset="0"/>
                        </a:rPr>
                        <a:t>0.47</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dirty="0">
                          <a:effectLst/>
                          <a:latin typeface="Arial" panose="020B0604020202020204" pitchFamily="34" charset="0"/>
                        </a:rPr>
                        <a:t>0.47</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-0.08</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dirty="0">
                          <a:effectLst/>
                          <a:latin typeface="Arial" panose="020B0604020202020204" pitchFamily="34" charset="0"/>
                        </a:rPr>
                        <a:t>0.00</a:t>
                      </a:r>
                    </a:p>
                  </a:txBody>
                  <a:tcPr marL="9525" marR="9525" marT="9525" marB="0" anchor="b"/>
                </a:tc>
                <a:extLst>
                  <a:ext uri="{0D108BD9-81ED-4DB2-BD59-A6C34878D82A}">
                    <a16:rowId xmlns:a16="http://schemas.microsoft.com/office/drawing/2014/main" val="1060283702"/>
                  </a:ext>
                </a:extLst>
              </a:tr>
              <a:tr h="172710">
                <a:tc>
                  <a:txBody>
                    <a:bodyPr/>
                    <a:lstStyle/>
                    <a:p>
                      <a:pPr algn="l" fontAlgn="b"/>
                      <a:r>
                        <a:rPr lang="en-US" sz="1200" b="0" i="0" u="none" strike="noStrike" dirty="0">
                          <a:effectLst/>
                          <a:latin typeface="Arial" panose="020B0604020202020204" pitchFamily="34" charset="0"/>
                        </a:rPr>
                        <a:t>Montenegro</a:t>
                      </a:r>
                    </a:p>
                  </a:txBody>
                  <a:tcPr marL="9525" marR="9525" marT="9525" marB="0" anchor="b"/>
                </a:tc>
                <a:tc>
                  <a:txBody>
                    <a:bodyPr/>
                    <a:lstStyle/>
                    <a:p>
                      <a:pPr algn="r" fontAlgn="b"/>
                      <a:r>
                        <a:rPr lang="en-US" sz="1200" b="0" i="0" u="none" strike="noStrike">
                          <a:effectLst/>
                          <a:latin typeface="Arial" panose="020B0604020202020204" pitchFamily="34" charset="0"/>
                        </a:rPr>
                        <a:t>410</a:t>
                      </a:r>
                    </a:p>
                  </a:txBody>
                  <a:tcPr marL="9525" marR="9525" marT="9525" marB="0" anchor="b"/>
                </a:tc>
                <a:tc>
                  <a:txBody>
                    <a:bodyPr/>
                    <a:lstStyle/>
                    <a:p>
                      <a:pPr algn="r" fontAlgn="b"/>
                      <a:r>
                        <a:rPr lang="en-US" sz="1200" b="0" i="0" u="none" strike="noStrike" dirty="0">
                          <a:effectLst/>
                          <a:latin typeface="Arial" panose="020B0604020202020204" pitchFamily="34" charset="0"/>
                        </a:rPr>
                        <a:t>3.5</a:t>
                      </a:r>
                    </a:p>
                  </a:txBody>
                  <a:tcPr marL="9525" marR="9525" marT="9525" marB="0" anchor="b"/>
                </a:tc>
                <a:tc>
                  <a:txBody>
                    <a:bodyPr/>
                    <a:lstStyle/>
                    <a:p>
                      <a:pPr algn="r" fontAlgn="b"/>
                      <a:r>
                        <a:rPr lang="en-US" sz="1200" b="0" i="0" u="none" strike="noStrike">
                          <a:effectLst/>
                          <a:latin typeface="Arial" panose="020B0604020202020204" pitchFamily="34" charset="0"/>
                        </a:rPr>
                        <a:t>2.8</a:t>
                      </a:r>
                    </a:p>
                  </a:txBody>
                  <a:tcPr marL="9525" marR="9525" marT="9525" marB="0" anchor="b"/>
                </a:tc>
                <a:tc>
                  <a:txBody>
                    <a:bodyPr/>
                    <a:lstStyle/>
                    <a:p>
                      <a:pPr algn="r" fontAlgn="b"/>
                      <a:r>
                        <a:rPr lang="en-US" sz="1200" b="0" i="0" u="none" strike="noStrike" dirty="0">
                          <a:effectLst/>
                          <a:latin typeface="Arial" panose="020B0604020202020204" pitchFamily="34" charset="0"/>
                        </a:rPr>
                        <a:t>0.7</a:t>
                      </a:r>
                    </a:p>
                  </a:txBody>
                  <a:tcPr marL="9525" marR="9525" marT="9525" marB="0" anchor="b"/>
                </a:tc>
                <a:tc>
                  <a:txBody>
                    <a:bodyPr/>
                    <a:lstStyle/>
                    <a:p>
                      <a:pPr algn="r" fontAlgn="b"/>
                      <a:r>
                        <a:rPr lang="en-US" sz="1200" b="0" i="0" u="none" strike="noStrike" dirty="0">
                          <a:effectLst/>
                          <a:latin typeface="Arial" panose="020B0604020202020204" pitchFamily="34" charset="0"/>
                        </a:rPr>
                        <a:t>0.39</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0.39</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dirty="0">
                          <a:effectLst/>
                          <a:latin typeface="Arial" panose="020B0604020202020204" pitchFamily="34" charset="0"/>
                        </a:rPr>
                        <a:t>-0.03</a:t>
                      </a:r>
                    </a:p>
                  </a:txBody>
                  <a:tcPr marL="9525" marR="9525" marT="9525" marB="0" anchor="b"/>
                </a:tc>
                <a:tc>
                  <a:txBody>
                    <a:bodyPr/>
                    <a:lstStyle/>
                    <a:p>
                      <a:pPr algn="r" fontAlgn="b"/>
                      <a:r>
                        <a:rPr lang="en-US" sz="1200" b="0" i="0" u="none" strike="noStrike" dirty="0">
                          <a:effectLst/>
                          <a:latin typeface="Arial" panose="020B0604020202020204" pitchFamily="34" charset="0"/>
                        </a:rPr>
                        <a:t>0.16</a:t>
                      </a:r>
                    </a:p>
                  </a:txBody>
                  <a:tcPr marL="9525" marR="9525" marT="9525" marB="0" anchor="b"/>
                </a:tc>
                <a:tc>
                  <a:txBody>
                    <a:bodyPr/>
                    <a:lstStyle/>
                    <a:p>
                      <a:pPr algn="r" fontAlgn="b"/>
                      <a:r>
                        <a:rPr lang="en-US" sz="1200" b="0" i="0" u="none" strike="noStrike" dirty="0">
                          <a:effectLst/>
                          <a:latin typeface="Arial" panose="020B0604020202020204" pitchFamily="34" charset="0"/>
                        </a:rPr>
                        <a:t>0.00</a:t>
                      </a:r>
                    </a:p>
                  </a:txBody>
                  <a:tcPr marL="9525" marR="9525" marT="9525" marB="0" anchor="b"/>
                </a:tc>
                <a:extLst>
                  <a:ext uri="{0D108BD9-81ED-4DB2-BD59-A6C34878D82A}">
                    <a16:rowId xmlns:a16="http://schemas.microsoft.com/office/drawing/2014/main" val="877419651"/>
                  </a:ext>
                </a:extLst>
              </a:tr>
            </a:tbl>
          </a:graphicData>
        </a:graphic>
      </p:graphicFrame>
      <p:sp>
        <p:nvSpPr>
          <p:cNvPr id="9" name="Title 2">
            <a:extLst>
              <a:ext uri="{FF2B5EF4-FFF2-40B4-BE49-F238E27FC236}">
                <a16:creationId xmlns:a16="http://schemas.microsoft.com/office/drawing/2014/main" id="{2CB87771-3281-4555-AD09-19E2D060A2C7}"/>
              </a:ext>
            </a:extLst>
          </p:cNvPr>
          <p:cNvSpPr txBox="1">
            <a:spLocks/>
          </p:cNvSpPr>
          <p:nvPr/>
        </p:nvSpPr>
        <p:spPr>
          <a:xfrm>
            <a:off x="457200" y="0"/>
            <a:ext cx="11338560" cy="413359"/>
          </a:xfrm>
          <a:prstGeom prst="rect">
            <a:avLst/>
          </a:prstGeom>
        </p:spPr>
        <p:txBody>
          <a:bodyPr vert="horz" lIns="0" tIns="0" rIns="0" bIns="0" rtlCol="0" anchor="b" anchorCtr="0">
            <a:noAutofit/>
          </a:bodyPr>
          <a:lstStyle>
            <a:lvl1pPr algn="l" defTabSz="685800" rtl="0" eaLnBrk="1" latinLnBrk="0" hangingPunct="1">
              <a:lnSpc>
                <a:spcPct val="100000"/>
              </a:lnSpc>
              <a:spcBef>
                <a:spcPct val="0"/>
              </a:spcBef>
              <a:buNone/>
              <a:defRPr sz="3600" b="0" i="0" kern="1200" baseline="0">
                <a:solidFill>
                  <a:schemeClr val="accent2"/>
                </a:solidFill>
                <a:latin typeface="+mj-lt"/>
                <a:ea typeface="+mj-ea"/>
                <a:cs typeface="Calibri"/>
              </a:defRPr>
            </a:lvl1pPr>
          </a:lstStyle>
          <a:p>
            <a:r>
              <a:rPr lang="en-US" sz="2000" dirty="0"/>
              <a:t>Within- and cross-education system correlation between mathematics scores and familiarity ratings – </a:t>
            </a:r>
            <a:r>
              <a:rPr lang="en-US" sz="2000" dirty="0" err="1"/>
              <a:t>con’d</a:t>
            </a:r>
            <a:endParaRPr lang="en-US" sz="2000" dirty="0"/>
          </a:p>
        </p:txBody>
      </p:sp>
    </p:spTree>
    <p:extLst>
      <p:ext uri="{BB962C8B-B14F-4D97-AF65-F5344CB8AC3E}">
        <p14:creationId xmlns:p14="http://schemas.microsoft.com/office/powerpoint/2010/main" val="3682130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4"/>
          </p:nvPr>
        </p:nvSpPr>
        <p:spPr/>
        <p:txBody>
          <a:bodyPr/>
          <a:lstStyle/>
          <a:p>
            <a:fld id="{99A20822-4A49-4D36-86E3-300BA48D3F00}" type="slidenum">
              <a:rPr lang="en-US" smtClean="0"/>
              <a:pPr/>
              <a:t>37</a:t>
            </a:fld>
            <a:endParaRPr lang="en-US" dirty="0"/>
          </a:p>
        </p:txBody>
      </p:sp>
      <p:graphicFrame>
        <p:nvGraphicFramePr>
          <p:cNvPr id="7" name="Content Placeholder 6">
            <a:extLst>
              <a:ext uri="{FF2B5EF4-FFF2-40B4-BE49-F238E27FC236}">
                <a16:creationId xmlns:a16="http://schemas.microsoft.com/office/drawing/2014/main" id="{E5506914-6CB0-4735-9559-5DF1148610BB}"/>
              </a:ext>
            </a:extLst>
          </p:cNvPr>
          <p:cNvGraphicFramePr>
            <a:graphicFrameLocks noGrp="1"/>
          </p:cNvGraphicFramePr>
          <p:nvPr>
            <p:ph sz="quarter" idx="15"/>
            <p:extLst>
              <p:ext uri="{D42A27DB-BD31-4B8C-83A1-F6EECF244321}">
                <p14:modId xmlns:p14="http://schemas.microsoft.com/office/powerpoint/2010/main" val="4286124848"/>
              </p:ext>
            </p:extLst>
          </p:nvPr>
        </p:nvGraphicFramePr>
        <p:xfrm>
          <a:off x="457200" y="538619"/>
          <a:ext cx="11338560" cy="5897258"/>
        </p:xfrm>
        <a:graphic>
          <a:graphicData uri="http://schemas.openxmlformats.org/drawingml/2006/table">
            <a:tbl>
              <a:tblPr>
                <a:tableStyleId>{21E4AEA4-8DFA-4A89-87EB-49C32662AFE0}</a:tableStyleId>
              </a:tblPr>
              <a:tblGrid>
                <a:gridCol w="1566583">
                  <a:extLst>
                    <a:ext uri="{9D8B030D-6E8A-4147-A177-3AD203B41FA5}">
                      <a16:colId xmlns:a16="http://schemas.microsoft.com/office/drawing/2014/main" val="1652145334"/>
                    </a:ext>
                  </a:extLst>
                </a:gridCol>
                <a:gridCol w="1007872">
                  <a:extLst>
                    <a:ext uri="{9D8B030D-6E8A-4147-A177-3AD203B41FA5}">
                      <a16:colId xmlns:a16="http://schemas.microsoft.com/office/drawing/2014/main" val="1295823686"/>
                    </a:ext>
                  </a:extLst>
                </a:gridCol>
                <a:gridCol w="1007872">
                  <a:extLst>
                    <a:ext uri="{9D8B030D-6E8A-4147-A177-3AD203B41FA5}">
                      <a16:colId xmlns:a16="http://schemas.microsoft.com/office/drawing/2014/main" val="2573556453"/>
                    </a:ext>
                  </a:extLst>
                </a:gridCol>
                <a:gridCol w="1007872">
                  <a:extLst>
                    <a:ext uri="{9D8B030D-6E8A-4147-A177-3AD203B41FA5}">
                      <a16:colId xmlns:a16="http://schemas.microsoft.com/office/drawing/2014/main" val="3171442167"/>
                    </a:ext>
                  </a:extLst>
                </a:gridCol>
                <a:gridCol w="1007872">
                  <a:extLst>
                    <a:ext uri="{9D8B030D-6E8A-4147-A177-3AD203B41FA5}">
                      <a16:colId xmlns:a16="http://schemas.microsoft.com/office/drawing/2014/main" val="245073485"/>
                    </a:ext>
                  </a:extLst>
                </a:gridCol>
                <a:gridCol w="1007872">
                  <a:extLst>
                    <a:ext uri="{9D8B030D-6E8A-4147-A177-3AD203B41FA5}">
                      <a16:colId xmlns:a16="http://schemas.microsoft.com/office/drawing/2014/main" val="1212517104"/>
                    </a:ext>
                  </a:extLst>
                </a:gridCol>
                <a:gridCol w="569667">
                  <a:extLst>
                    <a:ext uri="{9D8B030D-6E8A-4147-A177-3AD203B41FA5}">
                      <a16:colId xmlns:a16="http://schemas.microsoft.com/office/drawing/2014/main" val="999621365"/>
                    </a:ext>
                  </a:extLst>
                </a:gridCol>
                <a:gridCol w="1007872">
                  <a:extLst>
                    <a:ext uri="{9D8B030D-6E8A-4147-A177-3AD203B41FA5}">
                      <a16:colId xmlns:a16="http://schemas.microsoft.com/office/drawing/2014/main" val="3558044238"/>
                    </a:ext>
                  </a:extLst>
                </a:gridCol>
                <a:gridCol w="569667">
                  <a:extLst>
                    <a:ext uri="{9D8B030D-6E8A-4147-A177-3AD203B41FA5}">
                      <a16:colId xmlns:a16="http://schemas.microsoft.com/office/drawing/2014/main" val="3881893466"/>
                    </a:ext>
                  </a:extLst>
                </a:gridCol>
                <a:gridCol w="1007872">
                  <a:extLst>
                    <a:ext uri="{9D8B030D-6E8A-4147-A177-3AD203B41FA5}">
                      <a16:colId xmlns:a16="http://schemas.microsoft.com/office/drawing/2014/main" val="1801463651"/>
                    </a:ext>
                  </a:extLst>
                </a:gridCol>
                <a:gridCol w="569667">
                  <a:extLst>
                    <a:ext uri="{9D8B030D-6E8A-4147-A177-3AD203B41FA5}">
                      <a16:colId xmlns:a16="http://schemas.microsoft.com/office/drawing/2014/main" val="616885795"/>
                    </a:ext>
                  </a:extLst>
                </a:gridCol>
                <a:gridCol w="1007872">
                  <a:extLst>
                    <a:ext uri="{9D8B030D-6E8A-4147-A177-3AD203B41FA5}">
                      <a16:colId xmlns:a16="http://schemas.microsoft.com/office/drawing/2014/main" val="3011039386"/>
                    </a:ext>
                  </a:extLst>
                </a:gridCol>
              </a:tblGrid>
              <a:tr h="172710">
                <a:tc>
                  <a:txBody>
                    <a:bodyPr/>
                    <a:lstStyle/>
                    <a:p>
                      <a:pPr algn="l" fontAlgn="b"/>
                      <a:r>
                        <a:rPr lang="en-US" sz="1200" u="none" strike="noStrike">
                          <a:effectLst/>
                        </a:rPr>
                        <a:t> </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(1)</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(2)</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(3)</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(4)</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(5)</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(6)</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(7)</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(8)</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(9)</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a:effectLst/>
                        </a:rPr>
                        <a:t>(10)</a:t>
                      </a:r>
                      <a:endParaRPr lang="en-US" sz="1200" b="0" i="0" u="none" strike="noStrike">
                        <a:effectLst/>
                        <a:latin typeface="Arial" panose="020B0604020202020204" pitchFamily="34" charset="0"/>
                      </a:endParaRPr>
                    </a:p>
                  </a:txBody>
                  <a:tcPr marL="9214" marR="9214" marT="9214" marB="0" anchor="b"/>
                </a:tc>
                <a:tc>
                  <a:txBody>
                    <a:bodyPr/>
                    <a:lstStyle/>
                    <a:p>
                      <a:pPr algn="ctr" fontAlgn="b"/>
                      <a:r>
                        <a:rPr lang="en-US" sz="1200" u="none" strike="noStrike" dirty="0">
                          <a:effectLst/>
                        </a:rPr>
                        <a:t>(11)</a:t>
                      </a:r>
                      <a:endParaRPr lang="en-US" sz="1200" b="0" i="0" u="none" strike="noStrike" dirty="0">
                        <a:effectLst/>
                        <a:latin typeface="Arial" panose="020B0604020202020204" pitchFamily="34" charset="0"/>
                      </a:endParaRPr>
                    </a:p>
                  </a:txBody>
                  <a:tcPr marL="9214" marR="9214" marT="9214" marB="0" anchor="b"/>
                </a:tc>
                <a:extLst>
                  <a:ext uri="{0D108BD9-81ED-4DB2-BD59-A6C34878D82A}">
                    <a16:rowId xmlns:a16="http://schemas.microsoft.com/office/drawing/2014/main" val="759741736"/>
                  </a:ext>
                </a:extLst>
              </a:tr>
              <a:tr h="1004367">
                <a:tc>
                  <a:txBody>
                    <a:bodyPr/>
                    <a:lstStyle/>
                    <a:p>
                      <a:pPr algn="l" fontAlgn="b"/>
                      <a:r>
                        <a:rPr lang="en-US" sz="1200" u="none" strike="noStrike">
                          <a:effectLst/>
                        </a:rPr>
                        <a:t>Education systems</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Mathematics score</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dirty="0">
                          <a:effectLst/>
                        </a:rPr>
                        <a:t>REAL_MEAN</a:t>
                      </a:r>
                      <a:endParaRPr lang="en-US" sz="1200" b="1" i="0" u="none" strike="noStrike" dirty="0">
                        <a:effectLst/>
                        <a:latin typeface="Arial" panose="020B0604020202020204" pitchFamily="34" charset="0"/>
                      </a:endParaRPr>
                    </a:p>
                  </a:txBody>
                  <a:tcPr marL="9214" marR="9214" marT="9214" marB="0" anchor="b"/>
                </a:tc>
                <a:tc>
                  <a:txBody>
                    <a:bodyPr/>
                    <a:lstStyle/>
                    <a:p>
                      <a:pPr algn="l" fontAlgn="b"/>
                      <a:r>
                        <a:rPr lang="en-US" sz="1200" u="none" strike="noStrike">
                          <a:effectLst/>
                        </a:rPr>
                        <a:t>PSEUDO_MEAN</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ADJUSTED_REAL_MEAN</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Within-education-system correlation between (1) and (2)</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P values of (5)</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Within-education-system correlation between (1) and (4)</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P values of (7)</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Within-education-system correlation between (1) and (3)</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P values of (9)</a:t>
                      </a:r>
                      <a:endParaRPr lang="en-US" sz="1200" b="1" i="0" u="none" strike="noStrike">
                        <a:effectLst/>
                        <a:latin typeface="Arial" panose="020B0604020202020204" pitchFamily="34" charset="0"/>
                      </a:endParaRPr>
                    </a:p>
                  </a:txBody>
                  <a:tcPr marL="9214" marR="9214" marT="9214" marB="0" anchor="b"/>
                </a:tc>
                <a:tc>
                  <a:txBody>
                    <a:bodyPr/>
                    <a:lstStyle/>
                    <a:p>
                      <a:pPr algn="l" fontAlgn="b"/>
                      <a:r>
                        <a:rPr lang="en-US" sz="1200" u="none" strike="noStrike">
                          <a:effectLst/>
                        </a:rPr>
                        <a:t>Gap between (5) and (7)</a:t>
                      </a:r>
                      <a:endParaRPr lang="en-US" sz="1200" b="1" i="0" u="none" strike="noStrike">
                        <a:effectLst/>
                        <a:latin typeface="Arial" panose="020B0604020202020204" pitchFamily="34" charset="0"/>
                      </a:endParaRPr>
                    </a:p>
                  </a:txBody>
                  <a:tcPr marL="9214" marR="9214" marT="9214" marB="0" anchor="b"/>
                </a:tc>
                <a:extLst>
                  <a:ext uri="{0D108BD9-81ED-4DB2-BD59-A6C34878D82A}">
                    <a16:rowId xmlns:a16="http://schemas.microsoft.com/office/drawing/2014/main" val="560544264"/>
                  </a:ext>
                </a:extLst>
              </a:tr>
              <a:tr h="172710">
                <a:tc>
                  <a:txBody>
                    <a:bodyPr/>
                    <a:lstStyle/>
                    <a:p>
                      <a:pPr algn="l" fontAlgn="b"/>
                      <a:r>
                        <a:rPr lang="en-US" sz="1200" b="0" i="0" u="none" strike="noStrike" dirty="0">
                          <a:effectLst/>
                          <a:latin typeface="Arial" panose="020B0604020202020204" pitchFamily="34" charset="0"/>
                        </a:rPr>
                        <a:t>Perm(Russian Federation)</a:t>
                      </a:r>
                    </a:p>
                  </a:txBody>
                  <a:tcPr marL="9525" marR="9525" marT="9525" marB="0" anchor="b"/>
                </a:tc>
                <a:tc>
                  <a:txBody>
                    <a:bodyPr/>
                    <a:lstStyle/>
                    <a:p>
                      <a:pPr algn="r" fontAlgn="b"/>
                      <a:r>
                        <a:rPr lang="en-US" sz="1200" b="0" i="0" u="none" strike="noStrike">
                          <a:effectLst/>
                          <a:latin typeface="Arial" panose="020B0604020202020204" pitchFamily="34" charset="0"/>
                        </a:rPr>
                        <a:t>484</a:t>
                      </a:r>
                    </a:p>
                  </a:txBody>
                  <a:tcPr marL="9525" marR="9525" marT="9525" marB="0" anchor="b"/>
                </a:tc>
                <a:tc>
                  <a:txBody>
                    <a:bodyPr/>
                    <a:lstStyle/>
                    <a:p>
                      <a:pPr algn="r" fontAlgn="b"/>
                      <a:r>
                        <a:rPr lang="en-US" sz="1200" b="0" i="0" u="none" strike="noStrike">
                          <a:effectLst/>
                          <a:latin typeface="Arial" panose="020B0604020202020204" pitchFamily="34" charset="0"/>
                        </a:rPr>
                        <a:t>3.7</a:t>
                      </a:r>
                    </a:p>
                  </a:txBody>
                  <a:tcPr marL="9525" marR="9525" marT="9525" marB="0" anchor="b"/>
                </a:tc>
                <a:tc>
                  <a:txBody>
                    <a:bodyPr/>
                    <a:lstStyle/>
                    <a:p>
                      <a:pPr algn="r" fontAlgn="b"/>
                      <a:r>
                        <a:rPr lang="en-US" sz="1200" b="0" i="0" u="none" strike="noStrike">
                          <a:effectLst/>
                          <a:latin typeface="Arial" panose="020B0604020202020204" pitchFamily="34" charset="0"/>
                        </a:rPr>
                        <a:t>2.5</a:t>
                      </a:r>
                    </a:p>
                  </a:txBody>
                  <a:tcPr marL="9525" marR="9525" marT="9525" marB="0" anchor="b"/>
                </a:tc>
                <a:tc>
                  <a:txBody>
                    <a:bodyPr/>
                    <a:lstStyle/>
                    <a:p>
                      <a:pPr algn="r" fontAlgn="b"/>
                      <a:r>
                        <a:rPr lang="en-US" sz="1200" b="0" i="0" u="none" strike="noStrike">
                          <a:effectLst/>
                          <a:latin typeface="Arial" panose="020B0604020202020204" pitchFamily="34" charset="0"/>
                        </a:rPr>
                        <a:t>1.2</a:t>
                      </a:r>
                    </a:p>
                  </a:txBody>
                  <a:tcPr marL="9525" marR="9525" marT="9525" marB="0" anchor="b"/>
                </a:tc>
                <a:tc>
                  <a:txBody>
                    <a:bodyPr/>
                    <a:lstStyle/>
                    <a:p>
                      <a:pPr algn="r" fontAlgn="b"/>
                      <a:r>
                        <a:rPr lang="en-US" sz="1200" b="0" i="0" u="none" strike="noStrike">
                          <a:effectLst/>
                          <a:latin typeface="Arial" panose="020B0604020202020204" pitchFamily="34" charset="0"/>
                        </a:rPr>
                        <a:t>0.37</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0.38</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-0.13</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0.00</a:t>
                      </a:r>
                    </a:p>
                  </a:txBody>
                  <a:tcPr marL="9525" marR="9525" marT="9525" marB="0" anchor="b"/>
                </a:tc>
                <a:extLst>
                  <a:ext uri="{0D108BD9-81ED-4DB2-BD59-A6C34878D82A}">
                    <a16:rowId xmlns:a16="http://schemas.microsoft.com/office/drawing/2014/main" val="921193141"/>
                  </a:ext>
                </a:extLst>
              </a:tr>
              <a:tr h="172710">
                <a:tc>
                  <a:txBody>
                    <a:bodyPr/>
                    <a:lstStyle/>
                    <a:p>
                      <a:pPr algn="l" fontAlgn="b"/>
                      <a:r>
                        <a:rPr lang="en-US" sz="1200" b="0" i="0" u="none" strike="noStrike">
                          <a:effectLst/>
                          <a:latin typeface="Arial" panose="020B0604020202020204" pitchFamily="34" charset="0"/>
                        </a:rPr>
                        <a:t>Luxembourg</a:t>
                      </a:r>
                    </a:p>
                  </a:txBody>
                  <a:tcPr marL="9525" marR="9525" marT="9525" marB="0" anchor="b"/>
                </a:tc>
                <a:tc>
                  <a:txBody>
                    <a:bodyPr/>
                    <a:lstStyle/>
                    <a:p>
                      <a:pPr algn="r" fontAlgn="b"/>
                      <a:r>
                        <a:rPr lang="en-US" sz="1200" b="0" i="0" u="none" strike="noStrike">
                          <a:effectLst/>
                          <a:latin typeface="Arial" panose="020B0604020202020204" pitchFamily="34" charset="0"/>
                        </a:rPr>
                        <a:t>490</a:t>
                      </a:r>
                    </a:p>
                  </a:txBody>
                  <a:tcPr marL="9525" marR="9525" marT="9525" marB="0" anchor="b"/>
                </a:tc>
                <a:tc>
                  <a:txBody>
                    <a:bodyPr/>
                    <a:lstStyle/>
                    <a:p>
                      <a:pPr algn="r" fontAlgn="b"/>
                      <a:r>
                        <a:rPr lang="en-US" sz="1200" b="0" i="0" u="none" strike="noStrike">
                          <a:effectLst/>
                          <a:latin typeface="Arial" panose="020B0604020202020204" pitchFamily="34" charset="0"/>
                        </a:rPr>
                        <a:t>3.0</a:t>
                      </a:r>
                    </a:p>
                  </a:txBody>
                  <a:tcPr marL="9525" marR="9525" marT="9525" marB="0" anchor="b"/>
                </a:tc>
                <a:tc>
                  <a:txBody>
                    <a:bodyPr/>
                    <a:lstStyle/>
                    <a:p>
                      <a:pPr algn="r" fontAlgn="b"/>
                      <a:r>
                        <a:rPr lang="en-US" sz="1200" b="0" i="0" u="none" strike="noStrike">
                          <a:effectLst/>
                          <a:latin typeface="Arial" panose="020B0604020202020204" pitchFamily="34" charset="0"/>
                        </a:rPr>
                        <a:t>2.5</a:t>
                      </a:r>
                    </a:p>
                  </a:txBody>
                  <a:tcPr marL="9525" marR="9525" marT="9525" marB="0" anchor="b"/>
                </a:tc>
                <a:tc>
                  <a:txBody>
                    <a:bodyPr/>
                    <a:lstStyle/>
                    <a:p>
                      <a:pPr algn="r" fontAlgn="b"/>
                      <a:r>
                        <a:rPr lang="en-US" sz="1200" b="0" i="0" u="none" strike="noStrike">
                          <a:effectLst/>
                          <a:latin typeface="Arial" panose="020B0604020202020204" pitchFamily="34" charset="0"/>
                        </a:rPr>
                        <a:t>0.5</a:t>
                      </a:r>
                    </a:p>
                  </a:txBody>
                  <a:tcPr marL="9525" marR="9525" marT="9525" marB="0" anchor="b"/>
                </a:tc>
                <a:tc>
                  <a:txBody>
                    <a:bodyPr/>
                    <a:lstStyle/>
                    <a:p>
                      <a:pPr algn="r" fontAlgn="b"/>
                      <a:r>
                        <a:rPr lang="en-US" sz="1200" b="0" i="0" u="none" strike="noStrike">
                          <a:effectLst/>
                          <a:latin typeface="Arial" panose="020B0604020202020204" pitchFamily="34" charset="0"/>
                        </a:rPr>
                        <a:t>0.46</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0.47</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-0.01</a:t>
                      </a:r>
                    </a:p>
                  </a:txBody>
                  <a:tcPr marL="9525" marR="9525" marT="9525" marB="0" anchor="b"/>
                </a:tc>
                <a:tc>
                  <a:txBody>
                    <a:bodyPr/>
                    <a:lstStyle/>
                    <a:p>
                      <a:pPr algn="r" fontAlgn="b"/>
                      <a:r>
                        <a:rPr lang="en-US" sz="1200" b="0" i="0" u="none" strike="noStrike">
                          <a:effectLst/>
                          <a:latin typeface="Arial" panose="020B0604020202020204" pitchFamily="34" charset="0"/>
                        </a:rPr>
                        <a:t>0.65</a:t>
                      </a:r>
                    </a:p>
                  </a:txBody>
                  <a:tcPr marL="9525" marR="9525" marT="9525" marB="0" anchor="b"/>
                </a:tc>
                <a:tc>
                  <a:txBody>
                    <a:bodyPr/>
                    <a:lstStyle/>
                    <a:p>
                      <a:pPr algn="r" fontAlgn="b"/>
                      <a:r>
                        <a:rPr lang="en-US" sz="1200" b="0" i="0" u="none" strike="noStrike">
                          <a:effectLst/>
                          <a:latin typeface="Arial" panose="020B0604020202020204" pitchFamily="34" charset="0"/>
                        </a:rPr>
                        <a:t>0.01</a:t>
                      </a:r>
                    </a:p>
                  </a:txBody>
                  <a:tcPr marL="9525" marR="9525" marT="9525" marB="0" anchor="b"/>
                </a:tc>
                <a:extLst>
                  <a:ext uri="{0D108BD9-81ED-4DB2-BD59-A6C34878D82A}">
                    <a16:rowId xmlns:a16="http://schemas.microsoft.com/office/drawing/2014/main" val="1764308773"/>
                  </a:ext>
                </a:extLst>
              </a:tr>
              <a:tr h="172710">
                <a:tc>
                  <a:txBody>
                    <a:bodyPr/>
                    <a:lstStyle/>
                    <a:p>
                      <a:pPr algn="l" fontAlgn="b"/>
                      <a:r>
                        <a:rPr lang="en-US" sz="1200" b="0" i="0" u="none" strike="noStrike">
                          <a:effectLst/>
                          <a:latin typeface="Arial" panose="020B0604020202020204" pitchFamily="34" charset="0"/>
                        </a:rPr>
                        <a:t>Portugal</a:t>
                      </a:r>
                    </a:p>
                  </a:txBody>
                  <a:tcPr marL="9525" marR="9525" marT="9525" marB="0" anchor="b"/>
                </a:tc>
                <a:tc>
                  <a:txBody>
                    <a:bodyPr/>
                    <a:lstStyle/>
                    <a:p>
                      <a:pPr algn="r" fontAlgn="b"/>
                      <a:r>
                        <a:rPr lang="en-US" sz="1200" b="0" i="0" u="none" strike="noStrike">
                          <a:effectLst/>
                          <a:latin typeface="Arial" panose="020B0604020202020204" pitchFamily="34" charset="0"/>
                        </a:rPr>
                        <a:t>487</a:t>
                      </a:r>
                    </a:p>
                  </a:txBody>
                  <a:tcPr marL="9525" marR="9525" marT="9525" marB="0" anchor="b"/>
                </a:tc>
                <a:tc>
                  <a:txBody>
                    <a:bodyPr/>
                    <a:lstStyle/>
                    <a:p>
                      <a:pPr algn="r" fontAlgn="b"/>
                      <a:r>
                        <a:rPr lang="en-US" sz="1200" b="0" i="0" u="none" strike="noStrike">
                          <a:effectLst/>
                          <a:latin typeface="Arial" panose="020B0604020202020204" pitchFamily="34" charset="0"/>
                        </a:rPr>
                        <a:t>3.4</a:t>
                      </a:r>
                    </a:p>
                  </a:txBody>
                  <a:tcPr marL="9525" marR="9525" marT="9525" marB="0" anchor="b"/>
                </a:tc>
                <a:tc>
                  <a:txBody>
                    <a:bodyPr/>
                    <a:lstStyle/>
                    <a:p>
                      <a:pPr algn="r" fontAlgn="b"/>
                      <a:r>
                        <a:rPr lang="en-US" sz="1200" b="0" i="0" u="none" strike="noStrike">
                          <a:effectLst/>
                          <a:latin typeface="Arial" panose="020B0604020202020204" pitchFamily="34" charset="0"/>
                        </a:rPr>
                        <a:t>2.4</a:t>
                      </a:r>
                    </a:p>
                  </a:txBody>
                  <a:tcPr marL="9525" marR="9525" marT="9525" marB="0" anchor="b"/>
                </a:tc>
                <a:tc>
                  <a:txBody>
                    <a:bodyPr/>
                    <a:lstStyle/>
                    <a:p>
                      <a:pPr algn="r" fontAlgn="b"/>
                      <a:r>
                        <a:rPr lang="en-US" sz="1200" b="0" i="0" u="none" strike="noStrike">
                          <a:effectLst/>
                          <a:latin typeface="Arial" panose="020B0604020202020204" pitchFamily="34" charset="0"/>
                        </a:rPr>
                        <a:t>1.0</a:t>
                      </a:r>
                    </a:p>
                  </a:txBody>
                  <a:tcPr marL="9525" marR="9525" marT="9525" marB="0" anchor="b"/>
                </a:tc>
                <a:tc>
                  <a:txBody>
                    <a:bodyPr/>
                    <a:lstStyle/>
                    <a:p>
                      <a:pPr algn="r" fontAlgn="b"/>
                      <a:r>
                        <a:rPr lang="en-US" sz="1200" b="0" i="0" u="none" strike="noStrike">
                          <a:effectLst/>
                          <a:latin typeface="Arial" panose="020B0604020202020204" pitchFamily="34" charset="0"/>
                        </a:rPr>
                        <a:t>0.53</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0.55</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-0.12</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0.01</a:t>
                      </a:r>
                    </a:p>
                  </a:txBody>
                  <a:tcPr marL="9525" marR="9525" marT="9525" marB="0" anchor="b"/>
                </a:tc>
                <a:extLst>
                  <a:ext uri="{0D108BD9-81ED-4DB2-BD59-A6C34878D82A}">
                    <a16:rowId xmlns:a16="http://schemas.microsoft.com/office/drawing/2014/main" val="209314883"/>
                  </a:ext>
                </a:extLst>
              </a:tr>
              <a:tr h="172710">
                <a:tc>
                  <a:txBody>
                    <a:bodyPr/>
                    <a:lstStyle/>
                    <a:p>
                      <a:pPr algn="l" fontAlgn="b"/>
                      <a:r>
                        <a:rPr lang="en-US" sz="1200" b="0" i="0" u="none" strike="noStrike">
                          <a:effectLst/>
                          <a:latin typeface="Arial" panose="020B0604020202020204" pitchFamily="34" charset="0"/>
                        </a:rPr>
                        <a:t>Kazakhstan</a:t>
                      </a:r>
                    </a:p>
                  </a:txBody>
                  <a:tcPr marL="9525" marR="9525" marT="9525" marB="0" anchor="b"/>
                </a:tc>
                <a:tc>
                  <a:txBody>
                    <a:bodyPr/>
                    <a:lstStyle/>
                    <a:p>
                      <a:pPr algn="r" fontAlgn="b"/>
                      <a:r>
                        <a:rPr lang="en-US" sz="1200" b="0" i="0" u="none" strike="noStrike">
                          <a:effectLst/>
                          <a:latin typeface="Arial" panose="020B0604020202020204" pitchFamily="34" charset="0"/>
                        </a:rPr>
                        <a:t>432</a:t>
                      </a:r>
                    </a:p>
                  </a:txBody>
                  <a:tcPr marL="9525" marR="9525" marT="9525" marB="0" anchor="b"/>
                </a:tc>
                <a:tc>
                  <a:txBody>
                    <a:bodyPr/>
                    <a:lstStyle/>
                    <a:p>
                      <a:pPr algn="r" fontAlgn="b"/>
                      <a:r>
                        <a:rPr lang="en-US" sz="1200" b="0" i="0" u="none" strike="noStrike">
                          <a:effectLst/>
                          <a:latin typeface="Arial" panose="020B0604020202020204" pitchFamily="34" charset="0"/>
                        </a:rPr>
                        <a:t>3.7</a:t>
                      </a:r>
                    </a:p>
                  </a:txBody>
                  <a:tcPr marL="9525" marR="9525" marT="9525" marB="0" anchor="b"/>
                </a:tc>
                <a:tc>
                  <a:txBody>
                    <a:bodyPr/>
                    <a:lstStyle/>
                    <a:p>
                      <a:pPr algn="r" fontAlgn="b"/>
                      <a:r>
                        <a:rPr lang="en-US" sz="1200" b="0" i="0" u="none" strike="noStrike">
                          <a:effectLst/>
                          <a:latin typeface="Arial" panose="020B0604020202020204" pitchFamily="34" charset="0"/>
                        </a:rPr>
                        <a:t>3.0</a:t>
                      </a:r>
                    </a:p>
                  </a:txBody>
                  <a:tcPr marL="9525" marR="9525" marT="9525" marB="0" anchor="b"/>
                </a:tc>
                <a:tc>
                  <a:txBody>
                    <a:bodyPr/>
                    <a:lstStyle/>
                    <a:p>
                      <a:pPr algn="r" fontAlgn="b"/>
                      <a:r>
                        <a:rPr lang="en-US" sz="1200" b="0" i="0" u="none" strike="noStrike">
                          <a:effectLst/>
                          <a:latin typeface="Arial" panose="020B0604020202020204" pitchFamily="34" charset="0"/>
                        </a:rPr>
                        <a:t>0.7</a:t>
                      </a:r>
                    </a:p>
                  </a:txBody>
                  <a:tcPr marL="9525" marR="9525" marT="9525" marB="0" anchor="b"/>
                </a:tc>
                <a:tc>
                  <a:txBody>
                    <a:bodyPr/>
                    <a:lstStyle/>
                    <a:p>
                      <a:pPr algn="r" fontAlgn="b"/>
                      <a:r>
                        <a:rPr lang="en-US" sz="1200" b="0" i="0" u="none" strike="noStrike">
                          <a:effectLst/>
                          <a:latin typeface="Arial" panose="020B0604020202020204" pitchFamily="34" charset="0"/>
                        </a:rPr>
                        <a:t>0.29</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0.30</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-0.04</a:t>
                      </a:r>
                    </a:p>
                  </a:txBody>
                  <a:tcPr marL="9525" marR="9525" marT="9525" marB="0" anchor="b"/>
                </a:tc>
                <a:tc>
                  <a:txBody>
                    <a:bodyPr/>
                    <a:lstStyle/>
                    <a:p>
                      <a:pPr algn="r" fontAlgn="b"/>
                      <a:r>
                        <a:rPr lang="en-US" sz="1200" b="0" i="0" u="none" strike="noStrike">
                          <a:effectLst/>
                          <a:latin typeface="Arial" panose="020B0604020202020204" pitchFamily="34" charset="0"/>
                        </a:rPr>
                        <a:t>0.11</a:t>
                      </a:r>
                    </a:p>
                  </a:txBody>
                  <a:tcPr marL="9525" marR="9525" marT="9525" marB="0" anchor="b"/>
                </a:tc>
                <a:tc>
                  <a:txBody>
                    <a:bodyPr/>
                    <a:lstStyle/>
                    <a:p>
                      <a:pPr algn="r" fontAlgn="b"/>
                      <a:r>
                        <a:rPr lang="en-US" sz="1200" b="0" i="0" u="none" strike="noStrike">
                          <a:effectLst/>
                          <a:latin typeface="Arial" panose="020B0604020202020204" pitchFamily="34" charset="0"/>
                        </a:rPr>
                        <a:t>0.01</a:t>
                      </a:r>
                    </a:p>
                  </a:txBody>
                  <a:tcPr marL="9525" marR="9525" marT="9525" marB="0" anchor="b"/>
                </a:tc>
                <a:extLst>
                  <a:ext uri="{0D108BD9-81ED-4DB2-BD59-A6C34878D82A}">
                    <a16:rowId xmlns:a16="http://schemas.microsoft.com/office/drawing/2014/main" val="1816463327"/>
                  </a:ext>
                </a:extLst>
              </a:tr>
              <a:tr h="172710">
                <a:tc>
                  <a:txBody>
                    <a:bodyPr/>
                    <a:lstStyle/>
                    <a:p>
                      <a:pPr algn="l" fontAlgn="b"/>
                      <a:r>
                        <a:rPr lang="en-US" sz="1200" b="0" i="0" u="none" strike="noStrike">
                          <a:effectLst/>
                          <a:latin typeface="Arial" panose="020B0604020202020204" pitchFamily="34" charset="0"/>
                        </a:rPr>
                        <a:t>Austria</a:t>
                      </a:r>
                    </a:p>
                  </a:txBody>
                  <a:tcPr marL="9525" marR="9525" marT="9525" marB="0" anchor="b"/>
                </a:tc>
                <a:tc>
                  <a:txBody>
                    <a:bodyPr/>
                    <a:lstStyle/>
                    <a:p>
                      <a:pPr algn="r" fontAlgn="b"/>
                      <a:r>
                        <a:rPr lang="en-US" sz="1200" b="0" i="0" u="none" strike="noStrike">
                          <a:effectLst/>
                          <a:latin typeface="Arial" panose="020B0604020202020204" pitchFamily="34" charset="0"/>
                        </a:rPr>
                        <a:t>506</a:t>
                      </a:r>
                    </a:p>
                  </a:txBody>
                  <a:tcPr marL="9525" marR="9525" marT="9525" marB="0" anchor="b"/>
                </a:tc>
                <a:tc>
                  <a:txBody>
                    <a:bodyPr/>
                    <a:lstStyle/>
                    <a:p>
                      <a:pPr algn="r" fontAlgn="b"/>
                      <a:r>
                        <a:rPr lang="en-US" sz="1200" b="0" i="0" u="none" strike="noStrike">
                          <a:effectLst/>
                          <a:latin typeface="Arial" panose="020B0604020202020204" pitchFamily="34" charset="0"/>
                        </a:rPr>
                        <a:t>3.1</a:t>
                      </a:r>
                    </a:p>
                  </a:txBody>
                  <a:tcPr marL="9525" marR="9525" marT="9525" marB="0" anchor="b"/>
                </a:tc>
                <a:tc>
                  <a:txBody>
                    <a:bodyPr/>
                    <a:lstStyle/>
                    <a:p>
                      <a:pPr algn="r" fontAlgn="b"/>
                      <a:r>
                        <a:rPr lang="en-US" sz="1200" b="0" i="0" u="none" strike="noStrike">
                          <a:effectLst/>
                          <a:latin typeface="Arial" panose="020B0604020202020204" pitchFamily="34" charset="0"/>
                        </a:rPr>
                        <a:t>2.0</a:t>
                      </a:r>
                    </a:p>
                  </a:txBody>
                  <a:tcPr marL="9525" marR="9525" marT="9525" marB="0" anchor="b"/>
                </a:tc>
                <a:tc>
                  <a:txBody>
                    <a:bodyPr/>
                    <a:lstStyle/>
                    <a:p>
                      <a:pPr algn="r" fontAlgn="b"/>
                      <a:r>
                        <a:rPr lang="en-US" sz="1200" b="0" i="0" u="none" strike="noStrike">
                          <a:effectLst/>
                          <a:latin typeface="Arial" panose="020B0604020202020204" pitchFamily="34" charset="0"/>
                        </a:rPr>
                        <a:t>1.1</a:t>
                      </a:r>
                    </a:p>
                  </a:txBody>
                  <a:tcPr marL="9525" marR="9525" marT="9525" marB="0" anchor="b"/>
                </a:tc>
                <a:tc>
                  <a:txBody>
                    <a:bodyPr/>
                    <a:lstStyle/>
                    <a:p>
                      <a:pPr algn="r" fontAlgn="b"/>
                      <a:r>
                        <a:rPr lang="en-US" sz="1200" b="0" i="0" u="none" strike="noStrike">
                          <a:effectLst/>
                          <a:latin typeface="Arial" panose="020B0604020202020204" pitchFamily="34" charset="0"/>
                        </a:rPr>
                        <a:t>0.55</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0.56</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-0.15</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0.01</a:t>
                      </a:r>
                    </a:p>
                  </a:txBody>
                  <a:tcPr marL="9525" marR="9525" marT="9525" marB="0" anchor="b"/>
                </a:tc>
                <a:extLst>
                  <a:ext uri="{0D108BD9-81ED-4DB2-BD59-A6C34878D82A}">
                    <a16:rowId xmlns:a16="http://schemas.microsoft.com/office/drawing/2014/main" val="4014944232"/>
                  </a:ext>
                </a:extLst>
              </a:tr>
              <a:tr h="172710">
                <a:tc>
                  <a:txBody>
                    <a:bodyPr/>
                    <a:lstStyle/>
                    <a:p>
                      <a:pPr algn="l" fontAlgn="b"/>
                      <a:r>
                        <a:rPr lang="en-US" sz="1200" b="0" i="0" u="none" strike="noStrike">
                          <a:effectLst/>
                          <a:latin typeface="Arial" panose="020B0604020202020204" pitchFamily="34" charset="0"/>
                        </a:rPr>
                        <a:t>Albania</a:t>
                      </a:r>
                    </a:p>
                  </a:txBody>
                  <a:tcPr marL="9525" marR="9525" marT="9525" marB="0" anchor="b"/>
                </a:tc>
                <a:tc>
                  <a:txBody>
                    <a:bodyPr/>
                    <a:lstStyle/>
                    <a:p>
                      <a:pPr algn="r" fontAlgn="b"/>
                      <a:r>
                        <a:rPr lang="en-US" sz="1200" b="0" i="0" u="none" strike="noStrike">
                          <a:effectLst/>
                          <a:latin typeface="Arial" panose="020B0604020202020204" pitchFamily="34" charset="0"/>
                        </a:rPr>
                        <a:t>394</a:t>
                      </a:r>
                    </a:p>
                  </a:txBody>
                  <a:tcPr marL="9525" marR="9525" marT="9525" marB="0" anchor="b"/>
                </a:tc>
                <a:tc>
                  <a:txBody>
                    <a:bodyPr/>
                    <a:lstStyle/>
                    <a:p>
                      <a:pPr algn="r" fontAlgn="b"/>
                      <a:r>
                        <a:rPr lang="en-US" sz="1200" b="0" i="0" u="none" strike="noStrike">
                          <a:effectLst/>
                          <a:latin typeface="Arial" panose="020B0604020202020204" pitchFamily="34" charset="0"/>
                        </a:rPr>
                        <a:t>3.9</a:t>
                      </a:r>
                    </a:p>
                  </a:txBody>
                  <a:tcPr marL="9525" marR="9525" marT="9525" marB="0" anchor="b"/>
                </a:tc>
                <a:tc>
                  <a:txBody>
                    <a:bodyPr/>
                    <a:lstStyle/>
                    <a:p>
                      <a:pPr algn="r" fontAlgn="b"/>
                      <a:r>
                        <a:rPr lang="en-US" sz="1200" b="0" i="0" u="none" strike="noStrike">
                          <a:effectLst/>
                          <a:latin typeface="Arial" panose="020B0604020202020204" pitchFamily="34" charset="0"/>
                        </a:rPr>
                        <a:t>3.4</a:t>
                      </a:r>
                    </a:p>
                  </a:txBody>
                  <a:tcPr marL="9525" marR="9525" marT="9525" marB="0" anchor="b"/>
                </a:tc>
                <a:tc>
                  <a:txBody>
                    <a:bodyPr/>
                    <a:lstStyle/>
                    <a:p>
                      <a:pPr algn="r" fontAlgn="b"/>
                      <a:r>
                        <a:rPr lang="en-US" sz="1200" b="0" i="0" u="none" strike="noStrike">
                          <a:effectLst/>
                          <a:latin typeface="Arial" panose="020B0604020202020204" pitchFamily="34" charset="0"/>
                        </a:rPr>
                        <a:t>0.5</a:t>
                      </a:r>
                    </a:p>
                  </a:txBody>
                  <a:tcPr marL="9525" marR="9525" marT="9525" marB="0" anchor="b"/>
                </a:tc>
                <a:tc>
                  <a:txBody>
                    <a:bodyPr/>
                    <a:lstStyle/>
                    <a:p>
                      <a:pPr algn="r" fontAlgn="b"/>
                      <a:r>
                        <a:rPr lang="en-US" sz="1200" b="0" i="0" u="none" strike="noStrike">
                          <a:effectLst/>
                          <a:latin typeface="Arial" panose="020B0604020202020204" pitchFamily="34" charset="0"/>
                        </a:rPr>
                        <a:t>-0.01</a:t>
                      </a:r>
                    </a:p>
                  </a:txBody>
                  <a:tcPr marL="9525" marR="9525" marT="9525" marB="0" anchor="b"/>
                </a:tc>
                <a:tc>
                  <a:txBody>
                    <a:bodyPr/>
                    <a:lstStyle/>
                    <a:p>
                      <a:pPr algn="r" fontAlgn="b"/>
                      <a:r>
                        <a:rPr lang="en-US" sz="1200" b="0" i="0" u="none" strike="noStrike">
                          <a:effectLst/>
                          <a:latin typeface="Arial" panose="020B0604020202020204" pitchFamily="34" charset="0"/>
                        </a:rPr>
                        <a:t>0.67</a:t>
                      </a:r>
                    </a:p>
                  </a:txBody>
                  <a:tcPr marL="9525" marR="9525" marT="9525" marB="0" anchor="b"/>
                </a:tc>
                <a:tc>
                  <a:txBody>
                    <a:bodyPr/>
                    <a:lstStyle/>
                    <a:p>
                      <a:pPr algn="r" fontAlgn="b"/>
                      <a:r>
                        <a:rPr lang="en-US" sz="1200" b="0" i="0" u="none" strike="noStrike">
                          <a:effectLst/>
                          <a:latin typeface="Arial" panose="020B0604020202020204" pitchFamily="34" charset="0"/>
                        </a:rPr>
                        <a:t>0.01</a:t>
                      </a:r>
                    </a:p>
                  </a:txBody>
                  <a:tcPr marL="9525" marR="9525" marT="9525" marB="0" anchor="b"/>
                </a:tc>
                <a:tc>
                  <a:txBody>
                    <a:bodyPr/>
                    <a:lstStyle/>
                    <a:p>
                      <a:pPr algn="r" fontAlgn="b"/>
                      <a:r>
                        <a:rPr lang="en-US" sz="1200" b="0" i="0" u="none" strike="noStrike">
                          <a:effectLst/>
                          <a:latin typeface="Arial" panose="020B0604020202020204" pitchFamily="34" charset="0"/>
                        </a:rPr>
                        <a:t>0.67</a:t>
                      </a:r>
                    </a:p>
                  </a:txBody>
                  <a:tcPr marL="9525" marR="9525" marT="9525" marB="0" anchor="b"/>
                </a:tc>
                <a:tc>
                  <a:txBody>
                    <a:bodyPr/>
                    <a:lstStyle/>
                    <a:p>
                      <a:pPr algn="r" fontAlgn="b"/>
                      <a:r>
                        <a:rPr lang="en-US" sz="1200" b="0" i="0" u="none" strike="noStrike">
                          <a:effectLst/>
                          <a:latin typeface="Arial" panose="020B0604020202020204" pitchFamily="34" charset="0"/>
                        </a:rPr>
                        <a:t>-0.02</a:t>
                      </a:r>
                    </a:p>
                  </a:txBody>
                  <a:tcPr marL="9525" marR="9525" marT="9525" marB="0" anchor="b"/>
                </a:tc>
                <a:tc>
                  <a:txBody>
                    <a:bodyPr/>
                    <a:lstStyle/>
                    <a:p>
                      <a:pPr algn="r" fontAlgn="b"/>
                      <a:r>
                        <a:rPr lang="en-US" sz="1200" b="0" i="0" u="none" strike="noStrike">
                          <a:effectLst/>
                          <a:latin typeface="Arial" panose="020B0604020202020204" pitchFamily="34" charset="0"/>
                        </a:rPr>
                        <a:t>0.42</a:t>
                      </a:r>
                    </a:p>
                  </a:txBody>
                  <a:tcPr marL="9525" marR="9525" marT="9525" marB="0" anchor="b"/>
                </a:tc>
                <a:tc>
                  <a:txBody>
                    <a:bodyPr/>
                    <a:lstStyle/>
                    <a:p>
                      <a:pPr algn="r" fontAlgn="b"/>
                      <a:r>
                        <a:rPr lang="en-US" sz="1200" b="0" i="0" u="none" strike="noStrike">
                          <a:effectLst/>
                          <a:latin typeface="Arial" panose="020B0604020202020204" pitchFamily="34" charset="0"/>
                        </a:rPr>
                        <a:t>0.02</a:t>
                      </a:r>
                    </a:p>
                  </a:txBody>
                  <a:tcPr marL="9525" marR="9525" marT="9525" marB="0" anchor="b"/>
                </a:tc>
                <a:extLst>
                  <a:ext uri="{0D108BD9-81ED-4DB2-BD59-A6C34878D82A}">
                    <a16:rowId xmlns:a16="http://schemas.microsoft.com/office/drawing/2014/main" val="451430088"/>
                  </a:ext>
                </a:extLst>
              </a:tr>
              <a:tr h="172710">
                <a:tc>
                  <a:txBody>
                    <a:bodyPr/>
                    <a:lstStyle/>
                    <a:p>
                      <a:pPr algn="l" fontAlgn="b"/>
                      <a:r>
                        <a:rPr lang="en-US" sz="1200" b="0" i="0" u="none" strike="noStrike">
                          <a:effectLst/>
                          <a:latin typeface="Arial" panose="020B0604020202020204" pitchFamily="34" charset="0"/>
                        </a:rPr>
                        <a:t>Slovenia</a:t>
                      </a:r>
                    </a:p>
                  </a:txBody>
                  <a:tcPr marL="9525" marR="9525" marT="9525" marB="0" anchor="b"/>
                </a:tc>
                <a:tc>
                  <a:txBody>
                    <a:bodyPr/>
                    <a:lstStyle/>
                    <a:p>
                      <a:pPr algn="r" fontAlgn="b"/>
                      <a:r>
                        <a:rPr lang="en-US" sz="1200" b="0" i="0" u="none" strike="noStrike">
                          <a:effectLst/>
                          <a:latin typeface="Arial" panose="020B0604020202020204" pitchFamily="34" charset="0"/>
                        </a:rPr>
                        <a:t>501</a:t>
                      </a:r>
                    </a:p>
                  </a:txBody>
                  <a:tcPr marL="9525" marR="9525" marT="9525" marB="0" anchor="b"/>
                </a:tc>
                <a:tc>
                  <a:txBody>
                    <a:bodyPr/>
                    <a:lstStyle/>
                    <a:p>
                      <a:pPr algn="r" fontAlgn="b"/>
                      <a:r>
                        <a:rPr lang="en-US" sz="1200" b="0" i="0" u="none" strike="noStrike">
                          <a:effectLst/>
                          <a:latin typeface="Arial" panose="020B0604020202020204" pitchFamily="34" charset="0"/>
                        </a:rPr>
                        <a:t>3.6</a:t>
                      </a:r>
                    </a:p>
                  </a:txBody>
                  <a:tcPr marL="9525" marR="9525" marT="9525" marB="0" anchor="b"/>
                </a:tc>
                <a:tc>
                  <a:txBody>
                    <a:bodyPr/>
                    <a:lstStyle/>
                    <a:p>
                      <a:pPr algn="r" fontAlgn="b"/>
                      <a:r>
                        <a:rPr lang="en-US" sz="1200" b="0" i="0" u="none" strike="noStrike">
                          <a:effectLst/>
                          <a:latin typeface="Arial" panose="020B0604020202020204" pitchFamily="34" charset="0"/>
                        </a:rPr>
                        <a:t>2.5</a:t>
                      </a:r>
                    </a:p>
                  </a:txBody>
                  <a:tcPr marL="9525" marR="9525" marT="9525" marB="0" anchor="b"/>
                </a:tc>
                <a:tc>
                  <a:txBody>
                    <a:bodyPr/>
                    <a:lstStyle/>
                    <a:p>
                      <a:pPr algn="r" fontAlgn="b"/>
                      <a:r>
                        <a:rPr lang="en-US" sz="1200" b="0" i="0" u="none" strike="noStrike">
                          <a:effectLst/>
                          <a:latin typeface="Arial" panose="020B0604020202020204" pitchFamily="34" charset="0"/>
                        </a:rPr>
                        <a:t>1.2</a:t>
                      </a:r>
                    </a:p>
                  </a:txBody>
                  <a:tcPr marL="9525" marR="9525" marT="9525" marB="0" anchor="b"/>
                </a:tc>
                <a:tc>
                  <a:txBody>
                    <a:bodyPr/>
                    <a:lstStyle/>
                    <a:p>
                      <a:pPr algn="r" fontAlgn="b"/>
                      <a:r>
                        <a:rPr lang="en-US" sz="1200" b="0" i="0" u="none" strike="noStrike">
                          <a:effectLst/>
                          <a:latin typeface="Arial" panose="020B0604020202020204" pitchFamily="34" charset="0"/>
                        </a:rPr>
                        <a:t>0.46</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0.49</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-0.10</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0.03</a:t>
                      </a:r>
                    </a:p>
                  </a:txBody>
                  <a:tcPr marL="9525" marR="9525" marT="9525" marB="0" anchor="b"/>
                </a:tc>
                <a:extLst>
                  <a:ext uri="{0D108BD9-81ED-4DB2-BD59-A6C34878D82A}">
                    <a16:rowId xmlns:a16="http://schemas.microsoft.com/office/drawing/2014/main" val="2353080187"/>
                  </a:ext>
                </a:extLst>
              </a:tr>
              <a:tr h="172710">
                <a:tc>
                  <a:txBody>
                    <a:bodyPr/>
                    <a:lstStyle/>
                    <a:p>
                      <a:pPr algn="l" fontAlgn="b"/>
                      <a:r>
                        <a:rPr lang="en-US" sz="1200" b="0" i="0" u="none" strike="noStrike">
                          <a:effectLst/>
                          <a:latin typeface="Arial" panose="020B0604020202020204" pitchFamily="34" charset="0"/>
                        </a:rPr>
                        <a:t>Germany</a:t>
                      </a:r>
                    </a:p>
                  </a:txBody>
                  <a:tcPr marL="9525" marR="9525" marT="9525" marB="0" anchor="b"/>
                </a:tc>
                <a:tc>
                  <a:txBody>
                    <a:bodyPr/>
                    <a:lstStyle/>
                    <a:p>
                      <a:pPr algn="r" fontAlgn="b"/>
                      <a:r>
                        <a:rPr lang="en-US" sz="1200" b="0" i="0" u="none" strike="noStrike">
                          <a:effectLst/>
                          <a:latin typeface="Arial" panose="020B0604020202020204" pitchFamily="34" charset="0"/>
                        </a:rPr>
                        <a:t>514</a:t>
                      </a:r>
                    </a:p>
                  </a:txBody>
                  <a:tcPr marL="9525" marR="9525" marT="9525" marB="0" anchor="b"/>
                </a:tc>
                <a:tc>
                  <a:txBody>
                    <a:bodyPr/>
                    <a:lstStyle/>
                    <a:p>
                      <a:pPr algn="r" fontAlgn="b"/>
                      <a:r>
                        <a:rPr lang="en-US" sz="1200" b="0" i="0" u="none" strike="noStrike">
                          <a:effectLst/>
                          <a:latin typeface="Arial" panose="020B0604020202020204" pitchFamily="34" charset="0"/>
                        </a:rPr>
                        <a:t>3.2</a:t>
                      </a:r>
                    </a:p>
                  </a:txBody>
                  <a:tcPr marL="9525" marR="9525" marT="9525" marB="0" anchor="b"/>
                </a:tc>
                <a:tc>
                  <a:txBody>
                    <a:bodyPr/>
                    <a:lstStyle/>
                    <a:p>
                      <a:pPr algn="r" fontAlgn="b"/>
                      <a:r>
                        <a:rPr lang="en-US" sz="1200" b="0" i="0" u="none" strike="noStrike">
                          <a:effectLst/>
                          <a:latin typeface="Arial" panose="020B0604020202020204" pitchFamily="34" charset="0"/>
                        </a:rPr>
                        <a:t>2.0</a:t>
                      </a:r>
                    </a:p>
                  </a:txBody>
                  <a:tcPr marL="9525" marR="9525" marT="9525" marB="0" anchor="b"/>
                </a:tc>
                <a:tc>
                  <a:txBody>
                    <a:bodyPr/>
                    <a:lstStyle/>
                    <a:p>
                      <a:pPr algn="r" fontAlgn="b"/>
                      <a:r>
                        <a:rPr lang="en-US" sz="1200" b="0" i="0" u="none" strike="noStrike">
                          <a:effectLst/>
                          <a:latin typeface="Arial" panose="020B0604020202020204" pitchFamily="34" charset="0"/>
                        </a:rPr>
                        <a:t>1.2</a:t>
                      </a:r>
                    </a:p>
                  </a:txBody>
                  <a:tcPr marL="9525" marR="9525" marT="9525" marB="0" anchor="b"/>
                </a:tc>
                <a:tc>
                  <a:txBody>
                    <a:bodyPr/>
                    <a:lstStyle/>
                    <a:p>
                      <a:pPr algn="r" fontAlgn="b"/>
                      <a:r>
                        <a:rPr lang="en-US" sz="1200" b="0" i="0" u="none" strike="noStrike">
                          <a:effectLst/>
                          <a:latin typeface="Arial" panose="020B0604020202020204" pitchFamily="34" charset="0"/>
                        </a:rPr>
                        <a:t>0.56</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0.59</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-0.16</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0.03</a:t>
                      </a:r>
                    </a:p>
                  </a:txBody>
                  <a:tcPr marL="9525" marR="9525" marT="9525" marB="0" anchor="b"/>
                </a:tc>
                <a:extLst>
                  <a:ext uri="{0D108BD9-81ED-4DB2-BD59-A6C34878D82A}">
                    <a16:rowId xmlns:a16="http://schemas.microsoft.com/office/drawing/2014/main" val="2318044165"/>
                  </a:ext>
                </a:extLst>
              </a:tr>
              <a:tr h="172710">
                <a:tc>
                  <a:txBody>
                    <a:bodyPr/>
                    <a:lstStyle/>
                    <a:p>
                      <a:pPr algn="l" fontAlgn="b"/>
                      <a:r>
                        <a:rPr lang="en-US" sz="1200" b="0" i="0" u="none" strike="noStrike">
                          <a:effectLst/>
                          <a:latin typeface="Arial" panose="020B0604020202020204" pitchFamily="34" charset="0"/>
                        </a:rPr>
                        <a:t>Hungary</a:t>
                      </a:r>
                    </a:p>
                  </a:txBody>
                  <a:tcPr marL="9525" marR="9525" marT="9525" marB="0" anchor="b"/>
                </a:tc>
                <a:tc>
                  <a:txBody>
                    <a:bodyPr/>
                    <a:lstStyle/>
                    <a:p>
                      <a:pPr algn="r" fontAlgn="b"/>
                      <a:r>
                        <a:rPr lang="en-US" sz="1200" b="0" i="0" u="none" strike="noStrike">
                          <a:effectLst/>
                          <a:latin typeface="Arial" panose="020B0604020202020204" pitchFamily="34" charset="0"/>
                        </a:rPr>
                        <a:t>477</a:t>
                      </a:r>
                    </a:p>
                  </a:txBody>
                  <a:tcPr marL="9525" marR="9525" marT="9525" marB="0" anchor="b"/>
                </a:tc>
                <a:tc>
                  <a:txBody>
                    <a:bodyPr/>
                    <a:lstStyle/>
                    <a:p>
                      <a:pPr algn="r" fontAlgn="b"/>
                      <a:r>
                        <a:rPr lang="en-US" sz="1200" b="0" i="0" u="none" strike="noStrike">
                          <a:effectLst/>
                          <a:latin typeface="Arial" panose="020B0604020202020204" pitchFamily="34" charset="0"/>
                        </a:rPr>
                        <a:t>3.6</a:t>
                      </a:r>
                    </a:p>
                  </a:txBody>
                  <a:tcPr marL="9525" marR="9525" marT="9525" marB="0" anchor="b"/>
                </a:tc>
                <a:tc>
                  <a:txBody>
                    <a:bodyPr/>
                    <a:lstStyle/>
                    <a:p>
                      <a:pPr algn="r" fontAlgn="b"/>
                      <a:r>
                        <a:rPr lang="en-US" sz="1200" b="0" i="0" u="none" strike="noStrike">
                          <a:effectLst/>
                          <a:latin typeface="Arial" panose="020B0604020202020204" pitchFamily="34" charset="0"/>
                        </a:rPr>
                        <a:t>2.1</a:t>
                      </a:r>
                    </a:p>
                  </a:txBody>
                  <a:tcPr marL="9525" marR="9525" marT="9525" marB="0" anchor="b"/>
                </a:tc>
                <a:tc>
                  <a:txBody>
                    <a:bodyPr/>
                    <a:lstStyle/>
                    <a:p>
                      <a:pPr algn="r" fontAlgn="b"/>
                      <a:r>
                        <a:rPr lang="en-US" sz="1200" b="0" i="0" u="none" strike="noStrike">
                          <a:effectLst/>
                          <a:latin typeface="Arial" panose="020B0604020202020204" pitchFamily="34" charset="0"/>
                        </a:rPr>
                        <a:t>1.5</a:t>
                      </a:r>
                    </a:p>
                  </a:txBody>
                  <a:tcPr marL="9525" marR="9525" marT="9525" marB="0" anchor="b"/>
                </a:tc>
                <a:tc>
                  <a:txBody>
                    <a:bodyPr/>
                    <a:lstStyle/>
                    <a:p>
                      <a:pPr algn="r" fontAlgn="b"/>
                      <a:r>
                        <a:rPr lang="en-US" sz="1200" b="0" i="0" u="none" strike="noStrike">
                          <a:effectLst/>
                          <a:latin typeface="Arial" panose="020B0604020202020204" pitchFamily="34" charset="0"/>
                        </a:rPr>
                        <a:t>0.55</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0.59</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-0.22</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0.04</a:t>
                      </a:r>
                    </a:p>
                  </a:txBody>
                  <a:tcPr marL="9525" marR="9525" marT="9525" marB="0" anchor="b"/>
                </a:tc>
                <a:extLst>
                  <a:ext uri="{0D108BD9-81ED-4DB2-BD59-A6C34878D82A}">
                    <a16:rowId xmlns:a16="http://schemas.microsoft.com/office/drawing/2014/main" val="734534847"/>
                  </a:ext>
                </a:extLst>
              </a:tr>
              <a:tr h="172710">
                <a:tc>
                  <a:txBody>
                    <a:bodyPr/>
                    <a:lstStyle/>
                    <a:p>
                      <a:pPr algn="l" fontAlgn="b"/>
                      <a:r>
                        <a:rPr lang="en-US" sz="1200" b="0" i="0" u="none" strike="noStrike">
                          <a:effectLst/>
                          <a:latin typeface="Arial" panose="020B0604020202020204" pitchFamily="34" charset="0"/>
                        </a:rPr>
                        <a:t>Turkey</a:t>
                      </a:r>
                    </a:p>
                  </a:txBody>
                  <a:tcPr marL="9525" marR="9525" marT="9525" marB="0" anchor="b"/>
                </a:tc>
                <a:tc>
                  <a:txBody>
                    <a:bodyPr/>
                    <a:lstStyle/>
                    <a:p>
                      <a:pPr algn="r" fontAlgn="b"/>
                      <a:r>
                        <a:rPr lang="en-US" sz="1200" b="0" i="0" u="none" strike="noStrike">
                          <a:effectLst/>
                          <a:latin typeface="Arial" panose="020B0604020202020204" pitchFamily="34" charset="0"/>
                        </a:rPr>
                        <a:t>448</a:t>
                      </a:r>
                    </a:p>
                  </a:txBody>
                  <a:tcPr marL="9525" marR="9525" marT="9525" marB="0" anchor="b"/>
                </a:tc>
                <a:tc>
                  <a:txBody>
                    <a:bodyPr/>
                    <a:lstStyle/>
                    <a:p>
                      <a:pPr algn="r" fontAlgn="b"/>
                      <a:r>
                        <a:rPr lang="en-US" sz="1200" b="0" i="0" u="none" strike="noStrike">
                          <a:effectLst/>
                          <a:latin typeface="Arial" panose="020B0604020202020204" pitchFamily="34" charset="0"/>
                        </a:rPr>
                        <a:t>3.7</a:t>
                      </a:r>
                    </a:p>
                  </a:txBody>
                  <a:tcPr marL="9525" marR="9525" marT="9525" marB="0" anchor="b"/>
                </a:tc>
                <a:tc>
                  <a:txBody>
                    <a:bodyPr/>
                    <a:lstStyle/>
                    <a:p>
                      <a:pPr algn="r" fontAlgn="b"/>
                      <a:r>
                        <a:rPr lang="en-US" sz="1200" b="0" i="0" u="none" strike="noStrike">
                          <a:effectLst/>
                          <a:latin typeface="Arial" panose="020B0604020202020204" pitchFamily="34" charset="0"/>
                        </a:rPr>
                        <a:t>2.4</a:t>
                      </a:r>
                    </a:p>
                  </a:txBody>
                  <a:tcPr marL="9525" marR="9525" marT="9525" marB="0" anchor="b"/>
                </a:tc>
                <a:tc>
                  <a:txBody>
                    <a:bodyPr/>
                    <a:lstStyle/>
                    <a:p>
                      <a:pPr algn="r" fontAlgn="b"/>
                      <a:r>
                        <a:rPr lang="en-US" sz="1200" b="0" i="0" u="none" strike="noStrike">
                          <a:effectLst/>
                          <a:latin typeface="Arial" panose="020B0604020202020204" pitchFamily="34" charset="0"/>
                        </a:rPr>
                        <a:t>1.3</a:t>
                      </a:r>
                    </a:p>
                  </a:txBody>
                  <a:tcPr marL="9525" marR="9525" marT="9525" marB="0" anchor="b"/>
                </a:tc>
                <a:tc>
                  <a:txBody>
                    <a:bodyPr/>
                    <a:lstStyle/>
                    <a:p>
                      <a:pPr algn="r" fontAlgn="b"/>
                      <a:r>
                        <a:rPr lang="en-US" sz="1200" b="0" i="0" u="none" strike="noStrike">
                          <a:effectLst/>
                          <a:latin typeface="Arial" panose="020B0604020202020204" pitchFamily="34" charset="0"/>
                        </a:rPr>
                        <a:t>0.42</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0.47</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-0.18</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0.05</a:t>
                      </a:r>
                    </a:p>
                  </a:txBody>
                  <a:tcPr marL="9525" marR="9525" marT="9525" marB="0" anchor="b"/>
                </a:tc>
                <a:extLst>
                  <a:ext uri="{0D108BD9-81ED-4DB2-BD59-A6C34878D82A}">
                    <a16:rowId xmlns:a16="http://schemas.microsoft.com/office/drawing/2014/main" val="2916224213"/>
                  </a:ext>
                </a:extLst>
              </a:tr>
              <a:tr h="172710">
                <a:tc>
                  <a:txBody>
                    <a:bodyPr/>
                    <a:lstStyle/>
                    <a:p>
                      <a:pPr algn="l" fontAlgn="b"/>
                      <a:r>
                        <a:rPr lang="en-US" sz="1200" b="0" i="0" u="none" strike="noStrike">
                          <a:effectLst/>
                          <a:latin typeface="Arial" panose="020B0604020202020204" pitchFamily="34" charset="0"/>
                        </a:rPr>
                        <a:t>Indonesia</a:t>
                      </a:r>
                    </a:p>
                  </a:txBody>
                  <a:tcPr marL="9525" marR="9525" marT="9525" marB="0" anchor="b"/>
                </a:tc>
                <a:tc>
                  <a:txBody>
                    <a:bodyPr/>
                    <a:lstStyle/>
                    <a:p>
                      <a:pPr algn="r" fontAlgn="b"/>
                      <a:r>
                        <a:rPr lang="en-US" sz="1200" b="0" i="0" u="none" strike="noStrike">
                          <a:effectLst/>
                          <a:latin typeface="Arial" panose="020B0604020202020204" pitchFamily="34" charset="0"/>
                        </a:rPr>
                        <a:t>375</a:t>
                      </a:r>
                    </a:p>
                  </a:txBody>
                  <a:tcPr marL="9525" marR="9525" marT="9525" marB="0" anchor="b"/>
                </a:tc>
                <a:tc>
                  <a:txBody>
                    <a:bodyPr/>
                    <a:lstStyle/>
                    <a:p>
                      <a:pPr algn="r" fontAlgn="b"/>
                      <a:r>
                        <a:rPr lang="en-US" sz="1200" b="0" i="0" u="none" strike="noStrike">
                          <a:effectLst/>
                          <a:latin typeface="Arial" panose="020B0604020202020204" pitchFamily="34" charset="0"/>
                        </a:rPr>
                        <a:t>3.1</a:t>
                      </a:r>
                    </a:p>
                  </a:txBody>
                  <a:tcPr marL="9525" marR="9525" marT="9525" marB="0" anchor="b"/>
                </a:tc>
                <a:tc>
                  <a:txBody>
                    <a:bodyPr/>
                    <a:lstStyle/>
                    <a:p>
                      <a:pPr algn="r" fontAlgn="b"/>
                      <a:r>
                        <a:rPr lang="en-US" sz="1200" b="0" i="0" u="none" strike="noStrike">
                          <a:effectLst/>
                          <a:latin typeface="Arial" panose="020B0604020202020204" pitchFamily="34" charset="0"/>
                        </a:rPr>
                        <a:t>2.9</a:t>
                      </a:r>
                    </a:p>
                  </a:txBody>
                  <a:tcPr marL="9525" marR="9525" marT="9525" marB="0" anchor="b"/>
                </a:tc>
                <a:tc>
                  <a:txBody>
                    <a:bodyPr/>
                    <a:lstStyle/>
                    <a:p>
                      <a:pPr algn="r" fontAlgn="b"/>
                      <a:r>
                        <a:rPr lang="en-US" sz="1200" b="0" i="0" u="none" strike="noStrike">
                          <a:effectLst/>
                          <a:latin typeface="Arial" panose="020B0604020202020204" pitchFamily="34" charset="0"/>
                        </a:rPr>
                        <a:t>0.2</a:t>
                      </a:r>
                    </a:p>
                  </a:txBody>
                  <a:tcPr marL="9525" marR="9525" marT="9525" marB="0" anchor="b"/>
                </a:tc>
                <a:tc>
                  <a:txBody>
                    <a:bodyPr/>
                    <a:lstStyle/>
                    <a:p>
                      <a:pPr algn="r" fontAlgn="b"/>
                      <a:r>
                        <a:rPr lang="en-US" sz="1200" b="0" i="0" u="none" strike="noStrike">
                          <a:effectLst/>
                          <a:latin typeface="Arial" panose="020B0604020202020204" pitchFamily="34" charset="0"/>
                        </a:rPr>
                        <a:t>0.31</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0.37</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0.88</a:t>
                      </a:r>
                    </a:p>
                  </a:txBody>
                  <a:tcPr marL="9525" marR="9525" marT="9525" marB="0" anchor="b"/>
                </a:tc>
                <a:tc>
                  <a:txBody>
                    <a:bodyPr/>
                    <a:lstStyle/>
                    <a:p>
                      <a:pPr algn="r" fontAlgn="b"/>
                      <a:r>
                        <a:rPr lang="en-US" sz="1200" b="0" i="0" u="none" strike="noStrike">
                          <a:effectLst/>
                          <a:latin typeface="Arial" panose="020B0604020202020204" pitchFamily="34" charset="0"/>
                        </a:rPr>
                        <a:t>0.05</a:t>
                      </a:r>
                    </a:p>
                  </a:txBody>
                  <a:tcPr marL="9525" marR="9525" marT="9525" marB="0" anchor="b"/>
                </a:tc>
                <a:extLst>
                  <a:ext uri="{0D108BD9-81ED-4DB2-BD59-A6C34878D82A}">
                    <a16:rowId xmlns:a16="http://schemas.microsoft.com/office/drawing/2014/main" val="2502267423"/>
                  </a:ext>
                </a:extLst>
              </a:tr>
              <a:tr h="172710">
                <a:tc>
                  <a:txBody>
                    <a:bodyPr/>
                    <a:lstStyle/>
                    <a:p>
                      <a:pPr algn="l" fontAlgn="b"/>
                      <a:r>
                        <a:rPr lang="en-US" sz="1200" b="0" i="0" u="none" strike="noStrike">
                          <a:effectLst/>
                          <a:latin typeface="Arial" panose="020B0604020202020204" pitchFamily="34" charset="0"/>
                        </a:rPr>
                        <a:t>France</a:t>
                      </a:r>
                    </a:p>
                  </a:txBody>
                  <a:tcPr marL="9525" marR="9525" marT="9525" marB="0" anchor="b"/>
                </a:tc>
                <a:tc>
                  <a:txBody>
                    <a:bodyPr/>
                    <a:lstStyle/>
                    <a:p>
                      <a:pPr algn="r" fontAlgn="b"/>
                      <a:r>
                        <a:rPr lang="en-US" sz="1200" b="0" i="0" u="none" strike="noStrike">
                          <a:effectLst/>
                          <a:latin typeface="Arial" panose="020B0604020202020204" pitchFamily="34" charset="0"/>
                        </a:rPr>
                        <a:t>495</a:t>
                      </a:r>
                    </a:p>
                  </a:txBody>
                  <a:tcPr marL="9525" marR="9525" marT="9525" marB="0" anchor="b"/>
                </a:tc>
                <a:tc>
                  <a:txBody>
                    <a:bodyPr/>
                    <a:lstStyle/>
                    <a:p>
                      <a:pPr algn="r" fontAlgn="b"/>
                      <a:r>
                        <a:rPr lang="en-US" sz="1200" b="0" i="0" u="none" strike="noStrike">
                          <a:effectLst/>
                          <a:latin typeface="Arial" panose="020B0604020202020204" pitchFamily="34" charset="0"/>
                        </a:rPr>
                        <a:t>3.4</a:t>
                      </a:r>
                    </a:p>
                  </a:txBody>
                  <a:tcPr marL="9525" marR="9525" marT="9525" marB="0" anchor="b"/>
                </a:tc>
                <a:tc>
                  <a:txBody>
                    <a:bodyPr/>
                    <a:lstStyle/>
                    <a:p>
                      <a:pPr algn="r" fontAlgn="b"/>
                      <a:r>
                        <a:rPr lang="en-US" sz="1200" b="0" i="0" u="none" strike="noStrike">
                          <a:effectLst/>
                          <a:latin typeface="Arial" panose="020B0604020202020204" pitchFamily="34" charset="0"/>
                        </a:rPr>
                        <a:t>2.1</a:t>
                      </a:r>
                    </a:p>
                  </a:txBody>
                  <a:tcPr marL="9525" marR="9525" marT="9525" marB="0" anchor="b"/>
                </a:tc>
                <a:tc>
                  <a:txBody>
                    <a:bodyPr/>
                    <a:lstStyle/>
                    <a:p>
                      <a:pPr algn="r" fontAlgn="b"/>
                      <a:r>
                        <a:rPr lang="en-US" sz="1200" b="0" i="0" u="none" strike="noStrike">
                          <a:effectLst/>
                          <a:latin typeface="Arial" panose="020B0604020202020204" pitchFamily="34" charset="0"/>
                        </a:rPr>
                        <a:t>1.3</a:t>
                      </a:r>
                    </a:p>
                  </a:txBody>
                  <a:tcPr marL="9525" marR="9525" marT="9525" marB="0" anchor="b"/>
                </a:tc>
                <a:tc>
                  <a:txBody>
                    <a:bodyPr/>
                    <a:lstStyle/>
                    <a:p>
                      <a:pPr algn="r" fontAlgn="b"/>
                      <a:r>
                        <a:rPr lang="en-US" sz="1200" b="0" i="0" u="none" strike="noStrike">
                          <a:effectLst/>
                          <a:latin typeface="Arial" panose="020B0604020202020204" pitchFamily="34" charset="0"/>
                        </a:rPr>
                        <a:t>0.51</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0.57</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-0.20</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0.06</a:t>
                      </a:r>
                    </a:p>
                  </a:txBody>
                  <a:tcPr marL="9525" marR="9525" marT="9525" marB="0" anchor="b"/>
                </a:tc>
                <a:extLst>
                  <a:ext uri="{0D108BD9-81ED-4DB2-BD59-A6C34878D82A}">
                    <a16:rowId xmlns:a16="http://schemas.microsoft.com/office/drawing/2014/main" val="3800853838"/>
                  </a:ext>
                </a:extLst>
              </a:tr>
              <a:tr h="172710">
                <a:tc>
                  <a:txBody>
                    <a:bodyPr/>
                    <a:lstStyle/>
                    <a:p>
                      <a:pPr algn="l" fontAlgn="b"/>
                      <a:r>
                        <a:rPr lang="en-US" sz="1200" b="0" i="0" u="none" strike="noStrike">
                          <a:effectLst/>
                          <a:latin typeface="Arial" panose="020B0604020202020204" pitchFamily="34" charset="0"/>
                        </a:rPr>
                        <a:t>Switzerland</a:t>
                      </a:r>
                    </a:p>
                  </a:txBody>
                  <a:tcPr marL="9525" marR="9525" marT="9525" marB="0" anchor="b"/>
                </a:tc>
                <a:tc>
                  <a:txBody>
                    <a:bodyPr/>
                    <a:lstStyle/>
                    <a:p>
                      <a:pPr algn="r" fontAlgn="b"/>
                      <a:r>
                        <a:rPr lang="en-US" sz="1200" b="0" i="0" u="none" strike="noStrike">
                          <a:effectLst/>
                          <a:latin typeface="Arial" panose="020B0604020202020204" pitchFamily="34" charset="0"/>
                        </a:rPr>
                        <a:t>531</a:t>
                      </a:r>
                    </a:p>
                  </a:txBody>
                  <a:tcPr marL="9525" marR="9525" marT="9525" marB="0" anchor="b"/>
                </a:tc>
                <a:tc>
                  <a:txBody>
                    <a:bodyPr/>
                    <a:lstStyle/>
                    <a:p>
                      <a:pPr algn="r" fontAlgn="b"/>
                      <a:r>
                        <a:rPr lang="en-US" sz="1200" b="0" i="0" u="none" strike="noStrike">
                          <a:effectLst/>
                          <a:latin typeface="Arial" panose="020B0604020202020204" pitchFamily="34" charset="0"/>
                        </a:rPr>
                        <a:t>2.9</a:t>
                      </a:r>
                    </a:p>
                  </a:txBody>
                  <a:tcPr marL="9525" marR="9525" marT="9525" marB="0" anchor="b"/>
                </a:tc>
                <a:tc>
                  <a:txBody>
                    <a:bodyPr/>
                    <a:lstStyle/>
                    <a:p>
                      <a:pPr algn="r" fontAlgn="b"/>
                      <a:r>
                        <a:rPr lang="en-US" sz="1200" b="0" i="0" u="none" strike="noStrike">
                          <a:effectLst/>
                          <a:latin typeface="Arial" panose="020B0604020202020204" pitchFamily="34" charset="0"/>
                        </a:rPr>
                        <a:t>2.1</a:t>
                      </a:r>
                    </a:p>
                  </a:txBody>
                  <a:tcPr marL="9525" marR="9525" marT="9525" marB="0" anchor="b"/>
                </a:tc>
                <a:tc>
                  <a:txBody>
                    <a:bodyPr/>
                    <a:lstStyle/>
                    <a:p>
                      <a:pPr algn="r" fontAlgn="b"/>
                      <a:r>
                        <a:rPr lang="en-US" sz="1200" b="0" i="0" u="none" strike="noStrike">
                          <a:effectLst/>
                          <a:latin typeface="Arial" panose="020B0604020202020204" pitchFamily="34" charset="0"/>
                        </a:rPr>
                        <a:t>0.9</a:t>
                      </a:r>
                    </a:p>
                  </a:txBody>
                  <a:tcPr marL="9525" marR="9525" marT="9525" marB="0" anchor="b"/>
                </a:tc>
                <a:tc>
                  <a:txBody>
                    <a:bodyPr/>
                    <a:lstStyle/>
                    <a:p>
                      <a:pPr algn="r" fontAlgn="b"/>
                      <a:r>
                        <a:rPr lang="en-US" sz="1200" b="0" i="0" u="none" strike="noStrike">
                          <a:effectLst/>
                          <a:latin typeface="Arial" panose="020B0604020202020204" pitchFamily="34" charset="0"/>
                        </a:rPr>
                        <a:t>0.50</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0.57</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-0.15</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0.07</a:t>
                      </a:r>
                    </a:p>
                  </a:txBody>
                  <a:tcPr marL="9525" marR="9525" marT="9525" marB="0" anchor="b"/>
                </a:tc>
                <a:extLst>
                  <a:ext uri="{0D108BD9-81ED-4DB2-BD59-A6C34878D82A}">
                    <a16:rowId xmlns:a16="http://schemas.microsoft.com/office/drawing/2014/main" val="1071826788"/>
                  </a:ext>
                </a:extLst>
              </a:tr>
              <a:tr h="172710">
                <a:tc>
                  <a:txBody>
                    <a:bodyPr/>
                    <a:lstStyle/>
                    <a:p>
                      <a:pPr algn="l" fontAlgn="b"/>
                      <a:r>
                        <a:rPr lang="en-US" sz="1200" b="0" i="0" u="none" strike="noStrike">
                          <a:effectLst/>
                          <a:latin typeface="Arial" panose="020B0604020202020204" pitchFamily="34" charset="0"/>
                        </a:rPr>
                        <a:t>Russian Federation</a:t>
                      </a:r>
                    </a:p>
                  </a:txBody>
                  <a:tcPr marL="9525" marR="9525" marT="9525" marB="0" anchor="b"/>
                </a:tc>
                <a:tc>
                  <a:txBody>
                    <a:bodyPr/>
                    <a:lstStyle/>
                    <a:p>
                      <a:pPr algn="r" fontAlgn="b"/>
                      <a:r>
                        <a:rPr lang="en-US" sz="1200" b="0" i="0" u="none" strike="noStrike">
                          <a:effectLst/>
                          <a:latin typeface="Arial" panose="020B0604020202020204" pitchFamily="34" charset="0"/>
                        </a:rPr>
                        <a:t>482</a:t>
                      </a:r>
                    </a:p>
                  </a:txBody>
                  <a:tcPr marL="9525" marR="9525" marT="9525" marB="0" anchor="b"/>
                </a:tc>
                <a:tc>
                  <a:txBody>
                    <a:bodyPr/>
                    <a:lstStyle/>
                    <a:p>
                      <a:pPr algn="r" fontAlgn="b"/>
                      <a:r>
                        <a:rPr lang="en-US" sz="1200" b="0" i="0" u="none" strike="noStrike">
                          <a:effectLst/>
                          <a:latin typeface="Arial" panose="020B0604020202020204" pitchFamily="34" charset="0"/>
                        </a:rPr>
                        <a:t>3.8</a:t>
                      </a:r>
                    </a:p>
                  </a:txBody>
                  <a:tcPr marL="9525" marR="9525" marT="9525" marB="0" anchor="b"/>
                </a:tc>
                <a:tc>
                  <a:txBody>
                    <a:bodyPr/>
                    <a:lstStyle/>
                    <a:p>
                      <a:pPr algn="r" fontAlgn="b"/>
                      <a:r>
                        <a:rPr lang="en-US" sz="1200" b="0" i="0" u="none" strike="noStrike">
                          <a:effectLst/>
                          <a:latin typeface="Arial" panose="020B0604020202020204" pitchFamily="34" charset="0"/>
                        </a:rPr>
                        <a:t>2.6</a:t>
                      </a:r>
                    </a:p>
                  </a:txBody>
                  <a:tcPr marL="9525" marR="9525" marT="9525" marB="0" anchor="b"/>
                </a:tc>
                <a:tc>
                  <a:txBody>
                    <a:bodyPr/>
                    <a:lstStyle/>
                    <a:p>
                      <a:pPr algn="r" fontAlgn="b"/>
                      <a:r>
                        <a:rPr lang="en-US" sz="1200" b="0" i="0" u="none" strike="noStrike">
                          <a:effectLst/>
                          <a:latin typeface="Arial" panose="020B0604020202020204" pitchFamily="34" charset="0"/>
                        </a:rPr>
                        <a:t>1.2</a:t>
                      </a:r>
                    </a:p>
                  </a:txBody>
                  <a:tcPr marL="9525" marR="9525" marT="9525" marB="0" anchor="b"/>
                </a:tc>
                <a:tc>
                  <a:txBody>
                    <a:bodyPr/>
                    <a:lstStyle/>
                    <a:p>
                      <a:pPr algn="r" fontAlgn="b"/>
                      <a:r>
                        <a:rPr lang="en-US" sz="1200" b="0" i="0" u="none" strike="noStrike">
                          <a:effectLst/>
                          <a:latin typeface="Arial" panose="020B0604020202020204" pitchFamily="34" charset="0"/>
                        </a:rPr>
                        <a:t>0.30</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0.38</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-0.18</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0.08</a:t>
                      </a:r>
                    </a:p>
                  </a:txBody>
                  <a:tcPr marL="9525" marR="9525" marT="9525" marB="0" anchor="b"/>
                </a:tc>
                <a:extLst>
                  <a:ext uri="{0D108BD9-81ED-4DB2-BD59-A6C34878D82A}">
                    <a16:rowId xmlns:a16="http://schemas.microsoft.com/office/drawing/2014/main" val="2712259202"/>
                  </a:ext>
                </a:extLst>
              </a:tr>
              <a:tr h="172710">
                <a:tc>
                  <a:txBody>
                    <a:bodyPr/>
                    <a:lstStyle/>
                    <a:p>
                      <a:pPr algn="l" fontAlgn="b"/>
                      <a:r>
                        <a:rPr lang="en-US" sz="1200" b="0" i="0" u="none" strike="noStrike">
                          <a:effectLst/>
                          <a:latin typeface="Arial" panose="020B0604020202020204" pitchFamily="34" charset="0"/>
                        </a:rPr>
                        <a:t>Liechtenstein</a:t>
                      </a:r>
                    </a:p>
                  </a:txBody>
                  <a:tcPr marL="9525" marR="9525" marT="9525" marB="0" anchor="b"/>
                </a:tc>
                <a:tc>
                  <a:txBody>
                    <a:bodyPr/>
                    <a:lstStyle/>
                    <a:p>
                      <a:pPr algn="r" fontAlgn="b"/>
                      <a:r>
                        <a:rPr lang="en-US" sz="1200" b="0" i="0" u="none" strike="noStrike">
                          <a:effectLst/>
                          <a:latin typeface="Arial" panose="020B0604020202020204" pitchFamily="34" charset="0"/>
                        </a:rPr>
                        <a:t>535</a:t>
                      </a:r>
                    </a:p>
                  </a:txBody>
                  <a:tcPr marL="9525" marR="9525" marT="9525" marB="0" anchor="b"/>
                </a:tc>
                <a:tc>
                  <a:txBody>
                    <a:bodyPr/>
                    <a:lstStyle/>
                    <a:p>
                      <a:pPr algn="r" fontAlgn="b"/>
                      <a:r>
                        <a:rPr lang="en-US" sz="1200" b="0" i="0" u="none" strike="noStrike">
                          <a:effectLst/>
                          <a:latin typeface="Arial" panose="020B0604020202020204" pitchFamily="34" charset="0"/>
                        </a:rPr>
                        <a:t>3.1</a:t>
                      </a:r>
                    </a:p>
                  </a:txBody>
                  <a:tcPr marL="9525" marR="9525" marT="9525" marB="0" anchor="b"/>
                </a:tc>
                <a:tc>
                  <a:txBody>
                    <a:bodyPr/>
                    <a:lstStyle/>
                    <a:p>
                      <a:pPr algn="r" fontAlgn="b"/>
                      <a:r>
                        <a:rPr lang="en-US" sz="1200" b="0" i="0" u="none" strike="noStrike">
                          <a:effectLst/>
                          <a:latin typeface="Arial" panose="020B0604020202020204" pitchFamily="34" charset="0"/>
                        </a:rPr>
                        <a:t>2.1</a:t>
                      </a:r>
                    </a:p>
                  </a:txBody>
                  <a:tcPr marL="9525" marR="9525" marT="9525" marB="0" anchor="b"/>
                </a:tc>
                <a:tc>
                  <a:txBody>
                    <a:bodyPr/>
                    <a:lstStyle/>
                    <a:p>
                      <a:pPr algn="r" fontAlgn="b"/>
                      <a:r>
                        <a:rPr lang="en-US" sz="1200" b="0" i="0" u="none" strike="noStrike">
                          <a:effectLst/>
                          <a:latin typeface="Arial" panose="020B0604020202020204" pitchFamily="34" charset="0"/>
                        </a:rPr>
                        <a:t>1.1</a:t>
                      </a:r>
                    </a:p>
                  </a:txBody>
                  <a:tcPr marL="9525" marR="9525" marT="9525" marB="0" anchor="b"/>
                </a:tc>
                <a:tc>
                  <a:txBody>
                    <a:bodyPr/>
                    <a:lstStyle/>
                    <a:p>
                      <a:pPr algn="r" fontAlgn="b"/>
                      <a:r>
                        <a:rPr lang="en-US" sz="1200" b="0" i="0" u="none" strike="noStrike">
                          <a:effectLst/>
                          <a:latin typeface="Arial" panose="020B0604020202020204" pitchFamily="34" charset="0"/>
                        </a:rPr>
                        <a:t>0.59</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0.69</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-0.24</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0.10</a:t>
                      </a:r>
                    </a:p>
                  </a:txBody>
                  <a:tcPr marL="9525" marR="9525" marT="9525" marB="0" anchor="b"/>
                </a:tc>
                <a:extLst>
                  <a:ext uri="{0D108BD9-81ED-4DB2-BD59-A6C34878D82A}">
                    <a16:rowId xmlns:a16="http://schemas.microsoft.com/office/drawing/2014/main" val="2572268429"/>
                  </a:ext>
                </a:extLst>
              </a:tr>
              <a:tr h="172710">
                <a:tc>
                  <a:txBody>
                    <a:bodyPr/>
                    <a:lstStyle/>
                    <a:p>
                      <a:pPr algn="l" fontAlgn="b"/>
                      <a:r>
                        <a:rPr lang="en-US" sz="1200" b="0" i="0" u="none" strike="noStrike">
                          <a:effectLst/>
                          <a:latin typeface="Arial" panose="020B0604020202020204" pitchFamily="34" charset="0"/>
                        </a:rPr>
                        <a:t>Iceland</a:t>
                      </a:r>
                    </a:p>
                  </a:txBody>
                  <a:tcPr marL="9525" marR="9525" marT="9525" marB="0" anchor="b"/>
                </a:tc>
                <a:tc>
                  <a:txBody>
                    <a:bodyPr/>
                    <a:lstStyle/>
                    <a:p>
                      <a:pPr algn="r" fontAlgn="b"/>
                      <a:r>
                        <a:rPr lang="en-US" sz="1200" b="0" i="0" u="none" strike="noStrike">
                          <a:effectLst/>
                          <a:latin typeface="Arial" panose="020B0604020202020204" pitchFamily="34" charset="0"/>
                        </a:rPr>
                        <a:t>493</a:t>
                      </a:r>
                    </a:p>
                  </a:txBody>
                  <a:tcPr marL="9525" marR="9525" marT="9525" marB="0" anchor="b"/>
                </a:tc>
                <a:tc>
                  <a:txBody>
                    <a:bodyPr/>
                    <a:lstStyle/>
                    <a:p>
                      <a:pPr algn="r" fontAlgn="b"/>
                      <a:r>
                        <a:rPr lang="en-US" sz="1200" b="0" i="0" u="none" strike="noStrike">
                          <a:effectLst/>
                          <a:latin typeface="Arial" panose="020B0604020202020204" pitchFamily="34" charset="0"/>
                        </a:rPr>
                        <a:t>2.6</a:t>
                      </a:r>
                    </a:p>
                  </a:txBody>
                  <a:tcPr marL="9525" marR="9525" marT="9525" marB="0" anchor="b"/>
                </a:tc>
                <a:tc>
                  <a:txBody>
                    <a:bodyPr/>
                    <a:lstStyle/>
                    <a:p>
                      <a:pPr algn="r" fontAlgn="b"/>
                      <a:r>
                        <a:rPr lang="en-US" sz="1200" b="0" i="0" u="none" strike="noStrike">
                          <a:effectLst/>
                          <a:latin typeface="Arial" panose="020B0604020202020204" pitchFamily="34" charset="0"/>
                        </a:rPr>
                        <a:t>1.7</a:t>
                      </a:r>
                    </a:p>
                  </a:txBody>
                  <a:tcPr marL="9525" marR="9525" marT="9525" marB="0" anchor="b"/>
                </a:tc>
                <a:tc>
                  <a:txBody>
                    <a:bodyPr/>
                    <a:lstStyle/>
                    <a:p>
                      <a:pPr algn="r" fontAlgn="b"/>
                      <a:r>
                        <a:rPr lang="en-US" sz="1200" b="0" i="0" u="none" strike="noStrike">
                          <a:effectLst/>
                          <a:latin typeface="Arial" panose="020B0604020202020204" pitchFamily="34" charset="0"/>
                        </a:rPr>
                        <a:t>0.9</a:t>
                      </a:r>
                    </a:p>
                  </a:txBody>
                  <a:tcPr marL="9525" marR="9525" marT="9525" marB="0" anchor="b"/>
                </a:tc>
                <a:tc>
                  <a:txBody>
                    <a:bodyPr/>
                    <a:lstStyle/>
                    <a:p>
                      <a:pPr algn="r" fontAlgn="b"/>
                      <a:r>
                        <a:rPr lang="en-US" sz="1200" b="0" i="0" u="none" strike="noStrike">
                          <a:effectLst/>
                          <a:latin typeface="Arial" panose="020B0604020202020204" pitchFamily="34" charset="0"/>
                        </a:rPr>
                        <a:t>0.24</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0.40</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-0.09</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0.16</a:t>
                      </a:r>
                    </a:p>
                  </a:txBody>
                  <a:tcPr marL="9525" marR="9525" marT="9525" marB="0" anchor="b"/>
                </a:tc>
                <a:extLst>
                  <a:ext uri="{0D108BD9-81ED-4DB2-BD59-A6C34878D82A}">
                    <a16:rowId xmlns:a16="http://schemas.microsoft.com/office/drawing/2014/main" val="3219825890"/>
                  </a:ext>
                </a:extLst>
              </a:tr>
              <a:tr h="172710">
                <a:tc>
                  <a:txBody>
                    <a:bodyPr/>
                    <a:lstStyle/>
                    <a:p>
                      <a:pPr algn="l" fontAlgn="b"/>
                      <a:r>
                        <a:rPr lang="en-US" sz="1200" b="0" i="0" u="none" strike="noStrike" dirty="0">
                          <a:effectLst/>
                          <a:latin typeface="Arial" panose="020B0604020202020204" pitchFamily="34" charset="0"/>
                        </a:rPr>
                        <a:t>Sweden</a:t>
                      </a:r>
                    </a:p>
                  </a:txBody>
                  <a:tcPr marL="9525" marR="9525" marT="9525" marB="0" anchor="b"/>
                </a:tc>
                <a:tc>
                  <a:txBody>
                    <a:bodyPr/>
                    <a:lstStyle/>
                    <a:p>
                      <a:pPr algn="r" fontAlgn="b"/>
                      <a:r>
                        <a:rPr lang="en-US" sz="1200" b="0" i="0" u="none" strike="noStrike">
                          <a:effectLst/>
                          <a:latin typeface="Arial" panose="020B0604020202020204" pitchFamily="34" charset="0"/>
                        </a:rPr>
                        <a:t>478</a:t>
                      </a:r>
                    </a:p>
                  </a:txBody>
                  <a:tcPr marL="9525" marR="9525" marT="9525" marB="0" anchor="b"/>
                </a:tc>
                <a:tc>
                  <a:txBody>
                    <a:bodyPr/>
                    <a:lstStyle/>
                    <a:p>
                      <a:pPr algn="r" fontAlgn="b"/>
                      <a:r>
                        <a:rPr lang="en-US" sz="1200" b="0" i="0" u="none" strike="noStrike" dirty="0">
                          <a:effectLst/>
                          <a:latin typeface="Arial" panose="020B0604020202020204" pitchFamily="34" charset="0"/>
                        </a:rPr>
                        <a:t>1.9</a:t>
                      </a:r>
                    </a:p>
                  </a:txBody>
                  <a:tcPr marL="9525" marR="9525" marT="9525" marB="0" anchor="b"/>
                </a:tc>
                <a:tc>
                  <a:txBody>
                    <a:bodyPr/>
                    <a:lstStyle/>
                    <a:p>
                      <a:pPr algn="r" fontAlgn="b"/>
                      <a:r>
                        <a:rPr lang="en-US" sz="1200" b="0" i="0" u="none" strike="noStrike">
                          <a:effectLst/>
                          <a:latin typeface="Arial" panose="020B0604020202020204" pitchFamily="34" charset="0"/>
                        </a:rPr>
                        <a:t>1.6</a:t>
                      </a:r>
                    </a:p>
                  </a:txBody>
                  <a:tcPr marL="9525" marR="9525" marT="9525" marB="0" anchor="b"/>
                </a:tc>
                <a:tc>
                  <a:txBody>
                    <a:bodyPr/>
                    <a:lstStyle/>
                    <a:p>
                      <a:pPr algn="r" fontAlgn="b"/>
                      <a:r>
                        <a:rPr lang="en-US" sz="1200" b="0" i="0" u="none" strike="noStrike">
                          <a:effectLst/>
                          <a:latin typeface="Arial" panose="020B0604020202020204" pitchFamily="34" charset="0"/>
                        </a:rPr>
                        <a:t>0.3</a:t>
                      </a:r>
                    </a:p>
                  </a:txBody>
                  <a:tcPr marL="9525" marR="9525" marT="9525" marB="0" anchor="b"/>
                </a:tc>
                <a:tc>
                  <a:txBody>
                    <a:bodyPr/>
                    <a:lstStyle/>
                    <a:p>
                      <a:pPr algn="r" fontAlgn="b"/>
                      <a:r>
                        <a:rPr lang="en-US" sz="1200" b="0" i="0" u="none" strike="noStrike">
                          <a:effectLst/>
                          <a:latin typeface="Arial" panose="020B0604020202020204" pitchFamily="34" charset="0"/>
                        </a:rPr>
                        <a:t>0.10</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0.36</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-0.12</a:t>
                      </a:r>
                    </a:p>
                  </a:txBody>
                  <a:tcPr marL="9525" marR="9525" marT="9525" marB="0" anchor="b"/>
                </a:tc>
                <a:tc>
                  <a:txBody>
                    <a:bodyPr/>
                    <a:lstStyle/>
                    <a:p>
                      <a:pPr algn="r" fontAlgn="b"/>
                      <a:r>
                        <a:rPr lang="en-US" sz="1200" b="0" i="0" u="none" strike="noStrike">
                          <a:solidFill>
                            <a:srgbClr val="9C0006"/>
                          </a:solidFill>
                          <a:effectLst/>
                          <a:latin typeface="Arial" panose="020B0604020202020204" pitchFamily="34" charset="0"/>
                        </a:rPr>
                        <a:t>0.00</a:t>
                      </a:r>
                    </a:p>
                  </a:txBody>
                  <a:tcPr marL="9525" marR="9525" marT="9525" marB="0" anchor="b"/>
                </a:tc>
                <a:tc>
                  <a:txBody>
                    <a:bodyPr/>
                    <a:lstStyle/>
                    <a:p>
                      <a:pPr algn="r" fontAlgn="b"/>
                      <a:r>
                        <a:rPr lang="en-US" sz="1200" b="0" i="0" u="none" strike="noStrike">
                          <a:effectLst/>
                          <a:latin typeface="Arial" panose="020B0604020202020204" pitchFamily="34" charset="0"/>
                        </a:rPr>
                        <a:t>0.26</a:t>
                      </a:r>
                    </a:p>
                  </a:txBody>
                  <a:tcPr marL="9525" marR="9525" marT="9525" marB="0" anchor="b"/>
                </a:tc>
                <a:extLst>
                  <a:ext uri="{0D108BD9-81ED-4DB2-BD59-A6C34878D82A}">
                    <a16:rowId xmlns:a16="http://schemas.microsoft.com/office/drawing/2014/main" val="587075988"/>
                  </a:ext>
                </a:extLst>
              </a:tr>
              <a:tr h="56363">
                <a:tc gridSpan="12">
                  <a:txBody>
                    <a:bodyPr/>
                    <a:lstStyle/>
                    <a:p>
                      <a:pPr algn="ctr" fontAlgn="b"/>
                      <a:r>
                        <a:rPr lang="en-US" sz="600" b="0" i="0" u="none" strike="noStrike" dirty="0">
                          <a:effectLst/>
                          <a:latin typeface="Arial" panose="020B0604020202020204" pitchFamily="34" charset="0"/>
                        </a:rPr>
                        <a:t> </a:t>
                      </a: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90911690"/>
                  </a:ext>
                </a:extLst>
              </a:tr>
              <a:tr h="172710">
                <a:tc>
                  <a:txBody>
                    <a:bodyPr/>
                    <a:lstStyle/>
                    <a:p>
                      <a:pPr algn="l" fontAlgn="b"/>
                      <a:r>
                        <a:rPr lang="en-US" sz="1100" b="1" i="0" u="none" strike="noStrike" dirty="0">
                          <a:effectLst/>
                          <a:latin typeface="Arial" panose="020B0604020202020204" pitchFamily="34" charset="0"/>
                        </a:rPr>
                        <a:t>MEAN</a:t>
                      </a:r>
                    </a:p>
                  </a:txBody>
                  <a:tcPr marL="9525" marR="9525" marT="9525" marB="0" anchor="b"/>
                </a:tc>
                <a:tc>
                  <a:txBody>
                    <a:bodyPr/>
                    <a:lstStyle/>
                    <a:p>
                      <a:pPr algn="r" fontAlgn="b"/>
                      <a:r>
                        <a:rPr lang="en-US" sz="1100" b="0" i="0" u="none" strike="noStrike">
                          <a:effectLst/>
                          <a:latin typeface="Arial" panose="020B0604020202020204" pitchFamily="34" charset="0"/>
                        </a:rPr>
                        <a:t>474</a:t>
                      </a:r>
                    </a:p>
                  </a:txBody>
                  <a:tcPr marL="9525" marR="9525" marT="9525" marB="0" anchor="b"/>
                </a:tc>
                <a:tc>
                  <a:txBody>
                    <a:bodyPr/>
                    <a:lstStyle/>
                    <a:p>
                      <a:pPr algn="r" fontAlgn="b"/>
                      <a:r>
                        <a:rPr lang="en-US" sz="1100" b="0" i="0" u="none" strike="noStrike">
                          <a:effectLst/>
                          <a:latin typeface="Arial" panose="020B0604020202020204" pitchFamily="34" charset="0"/>
                        </a:rPr>
                        <a:t>3.4</a:t>
                      </a:r>
                    </a:p>
                  </a:txBody>
                  <a:tcPr marL="9525" marR="9525" marT="9525" marB="0" anchor="b"/>
                </a:tc>
                <a:tc>
                  <a:txBody>
                    <a:bodyPr/>
                    <a:lstStyle/>
                    <a:p>
                      <a:pPr algn="r" fontAlgn="b"/>
                      <a:r>
                        <a:rPr lang="en-US" sz="1100" b="0" i="0" u="none" strike="noStrike">
                          <a:effectLst/>
                          <a:latin typeface="Arial" panose="020B0604020202020204" pitchFamily="34" charset="0"/>
                        </a:rPr>
                        <a:t>2.3</a:t>
                      </a:r>
                    </a:p>
                  </a:txBody>
                  <a:tcPr marL="9525" marR="9525" marT="9525" marB="0" anchor="b"/>
                </a:tc>
                <a:tc>
                  <a:txBody>
                    <a:bodyPr/>
                    <a:lstStyle/>
                    <a:p>
                      <a:pPr algn="r" fontAlgn="b"/>
                      <a:r>
                        <a:rPr lang="en-US" sz="1100" b="0" i="0" u="none" strike="noStrike">
                          <a:effectLst/>
                          <a:latin typeface="Arial" panose="020B0604020202020204" pitchFamily="34" charset="0"/>
                        </a:rPr>
                        <a:t>1.0</a:t>
                      </a:r>
                    </a:p>
                  </a:txBody>
                  <a:tcPr marL="9525" marR="9525" marT="9525" marB="0" anchor="b"/>
                </a:tc>
                <a:tc>
                  <a:txBody>
                    <a:bodyPr/>
                    <a:lstStyle/>
                    <a:p>
                      <a:pPr algn="r" fontAlgn="b"/>
                      <a:r>
                        <a:rPr lang="en-US" sz="1100" b="0" i="0" u="none" strike="noStrike">
                          <a:effectLst/>
                          <a:latin typeface="Arial" panose="020B0604020202020204" pitchFamily="34" charset="0"/>
                        </a:rPr>
                        <a:t>0.46</a:t>
                      </a:r>
                    </a:p>
                  </a:txBody>
                  <a:tcPr marL="9525" marR="9525" marT="9525" marB="0" anchor="b"/>
                </a:tc>
                <a:tc>
                  <a:txBody>
                    <a:bodyPr/>
                    <a:lstStyle/>
                    <a:p>
                      <a:pPr algn="l" fontAlgn="b"/>
                      <a:r>
                        <a:rPr lang="en-US" sz="1100" b="0" i="0" u="none" strike="noStrike">
                          <a:effectLst/>
                          <a:latin typeface="Arial" panose="020B0604020202020204" pitchFamily="34" charset="0"/>
                        </a:rPr>
                        <a:t> </a:t>
                      </a:r>
                    </a:p>
                  </a:txBody>
                  <a:tcPr marL="9525" marR="9525" marT="9525" marB="0" anchor="b"/>
                </a:tc>
                <a:tc>
                  <a:txBody>
                    <a:bodyPr/>
                    <a:lstStyle/>
                    <a:p>
                      <a:pPr algn="r" fontAlgn="b"/>
                      <a:r>
                        <a:rPr lang="en-US" sz="1100" b="0" i="0" u="none" strike="noStrike">
                          <a:effectLst/>
                          <a:latin typeface="Arial" panose="020B0604020202020204" pitchFamily="34" charset="0"/>
                        </a:rPr>
                        <a:t>0.43</a:t>
                      </a:r>
                    </a:p>
                  </a:txBody>
                  <a:tcPr marL="9525" marR="9525" marT="9525" marB="0" anchor="b"/>
                </a:tc>
                <a:tc>
                  <a:txBody>
                    <a:bodyPr/>
                    <a:lstStyle/>
                    <a:p>
                      <a:pPr algn="l" fontAlgn="b"/>
                      <a:r>
                        <a:rPr lang="en-US" sz="1100" b="0" i="0" u="none" strike="noStrike">
                          <a:effectLst/>
                          <a:latin typeface="Arial" panose="020B0604020202020204" pitchFamily="34" charset="0"/>
                        </a:rPr>
                        <a:t> </a:t>
                      </a:r>
                    </a:p>
                  </a:txBody>
                  <a:tcPr marL="9525" marR="9525" marT="9525" marB="0" anchor="b"/>
                </a:tc>
                <a:tc>
                  <a:txBody>
                    <a:bodyPr/>
                    <a:lstStyle/>
                    <a:p>
                      <a:pPr algn="r" fontAlgn="b"/>
                      <a:r>
                        <a:rPr lang="en-US" sz="1100" b="0" i="0" u="none" strike="noStrike" dirty="0">
                          <a:effectLst/>
                          <a:latin typeface="Arial" panose="020B0604020202020204" pitchFamily="34" charset="0"/>
                        </a:rPr>
                        <a:t>-0.03</a:t>
                      </a:r>
                    </a:p>
                  </a:txBody>
                  <a:tcPr marL="9525" marR="9525" marT="9525" marB="0" anchor="b"/>
                </a:tc>
                <a:tc>
                  <a:txBody>
                    <a:bodyPr/>
                    <a:lstStyle/>
                    <a:p>
                      <a:pPr algn="l" fontAlgn="b"/>
                      <a:r>
                        <a:rPr lang="en-US" sz="1100" b="0" i="0" u="none" strike="noStrike" dirty="0">
                          <a:effectLst/>
                          <a:latin typeface="Arial" panose="020B0604020202020204" pitchFamily="34" charset="0"/>
                        </a:rPr>
                        <a:t> </a:t>
                      </a:r>
                    </a:p>
                  </a:txBody>
                  <a:tcPr marL="9525" marR="9525" marT="9525" marB="0" anchor="b"/>
                </a:tc>
                <a:tc>
                  <a:txBody>
                    <a:bodyPr/>
                    <a:lstStyle/>
                    <a:p>
                      <a:pPr algn="r" fontAlgn="b"/>
                      <a:r>
                        <a:rPr lang="en-US" sz="1100" b="0" i="0" u="none" strike="noStrike" dirty="0">
                          <a:effectLst/>
                          <a:latin typeface="Arial" panose="020B0604020202020204" pitchFamily="34" charset="0"/>
                        </a:rPr>
                        <a:t>-0.03</a:t>
                      </a:r>
                    </a:p>
                  </a:txBody>
                  <a:tcPr marL="9525" marR="9525" marT="9525" marB="0" anchor="b"/>
                </a:tc>
                <a:extLst>
                  <a:ext uri="{0D108BD9-81ED-4DB2-BD59-A6C34878D82A}">
                    <a16:rowId xmlns:a16="http://schemas.microsoft.com/office/drawing/2014/main" val="4121888924"/>
                  </a:ext>
                </a:extLst>
              </a:tr>
              <a:tr h="172710">
                <a:tc>
                  <a:txBody>
                    <a:bodyPr/>
                    <a:lstStyle/>
                    <a:p>
                      <a:pPr algn="l" fontAlgn="b"/>
                      <a:r>
                        <a:rPr lang="en-US" sz="1100" b="1" i="0" u="none" strike="noStrike" dirty="0">
                          <a:effectLst/>
                          <a:latin typeface="Arial" panose="020B0604020202020204" pitchFamily="34" charset="0"/>
                        </a:rPr>
                        <a:t>Min</a:t>
                      </a:r>
                    </a:p>
                  </a:txBody>
                  <a:tcPr marL="9525" marR="9525" marT="9525" marB="0" anchor="b"/>
                </a:tc>
                <a:tc>
                  <a:txBody>
                    <a:bodyPr/>
                    <a:lstStyle/>
                    <a:p>
                      <a:pPr algn="r" fontAlgn="b"/>
                      <a:r>
                        <a:rPr lang="en-US" sz="1100" b="0" i="0" u="none" strike="noStrike">
                          <a:effectLst/>
                          <a:latin typeface="Arial" panose="020B0604020202020204" pitchFamily="34" charset="0"/>
                        </a:rPr>
                        <a:t>368</a:t>
                      </a:r>
                    </a:p>
                  </a:txBody>
                  <a:tcPr marL="9525" marR="9525" marT="9525" marB="0" anchor="b"/>
                </a:tc>
                <a:tc>
                  <a:txBody>
                    <a:bodyPr/>
                    <a:lstStyle/>
                    <a:p>
                      <a:pPr algn="r" fontAlgn="b"/>
                      <a:r>
                        <a:rPr lang="en-US" sz="1100" b="0" i="0" u="none" strike="noStrike">
                          <a:effectLst/>
                          <a:latin typeface="Arial" panose="020B0604020202020204" pitchFamily="34" charset="0"/>
                        </a:rPr>
                        <a:t>1.9</a:t>
                      </a:r>
                    </a:p>
                  </a:txBody>
                  <a:tcPr marL="9525" marR="9525" marT="9525" marB="0" anchor="b"/>
                </a:tc>
                <a:tc>
                  <a:txBody>
                    <a:bodyPr/>
                    <a:lstStyle/>
                    <a:p>
                      <a:pPr algn="r" fontAlgn="b"/>
                      <a:r>
                        <a:rPr lang="en-US" sz="1100" b="0" i="0" u="none" strike="noStrike">
                          <a:effectLst/>
                          <a:latin typeface="Arial" panose="020B0604020202020204" pitchFamily="34" charset="0"/>
                        </a:rPr>
                        <a:t>1.4</a:t>
                      </a:r>
                    </a:p>
                  </a:txBody>
                  <a:tcPr marL="9525" marR="9525" marT="9525" marB="0" anchor="b"/>
                </a:tc>
                <a:tc>
                  <a:txBody>
                    <a:bodyPr/>
                    <a:lstStyle/>
                    <a:p>
                      <a:pPr algn="r" fontAlgn="b"/>
                      <a:r>
                        <a:rPr lang="en-US" sz="1100" b="0" i="0" u="none" strike="noStrike" dirty="0">
                          <a:effectLst/>
                          <a:latin typeface="Arial" panose="020B0604020202020204" pitchFamily="34" charset="0"/>
                        </a:rPr>
                        <a:t>0.2</a:t>
                      </a:r>
                    </a:p>
                  </a:txBody>
                  <a:tcPr marL="9525" marR="9525" marT="9525" marB="0" anchor="b"/>
                </a:tc>
                <a:tc>
                  <a:txBody>
                    <a:bodyPr/>
                    <a:lstStyle/>
                    <a:p>
                      <a:pPr algn="r" fontAlgn="b"/>
                      <a:r>
                        <a:rPr lang="en-US" sz="1100" b="0" i="0" u="none" strike="noStrike">
                          <a:effectLst/>
                          <a:latin typeface="Arial" panose="020B0604020202020204" pitchFamily="34" charset="0"/>
                        </a:rPr>
                        <a:t>-0.01</a:t>
                      </a:r>
                    </a:p>
                  </a:txBody>
                  <a:tcPr marL="9525" marR="9525" marT="9525" marB="0" anchor="b"/>
                </a:tc>
                <a:tc>
                  <a:txBody>
                    <a:bodyPr/>
                    <a:lstStyle/>
                    <a:p>
                      <a:pPr algn="l" fontAlgn="b"/>
                      <a:r>
                        <a:rPr lang="en-US" sz="1100" b="0" i="0" u="none" strike="noStrike">
                          <a:effectLst/>
                          <a:latin typeface="Arial" panose="020B0604020202020204" pitchFamily="34" charset="0"/>
                        </a:rPr>
                        <a:t> </a:t>
                      </a:r>
                    </a:p>
                  </a:txBody>
                  <a:tcPr marL="9525" marR="9525" marT="9525" marB="0" anchor="b"/>
                </a:tc>
                <a:tc>
                  <a:txBody>
                    <a:bodyPr/>
                    <a:lstStyle/>
                    <a:p>
                      <a:pPr algn="r" fontAlgn="b"/>
                      <a:r>
                        <a:rPr lang="en-US" sz="1100" b="0" i="0" u="none" strike="noStrike" dirty="0">
                          <a:effectLst/>
                          <a:latin typeface="Arial" panose="020B0604020202020204" pitchFamily="34" charset="0"/>
                        </a:rPr>
                        <a:t>0.01</a:t>
                      </a:r>
                    </a:p>
                  </a:txBody>
                  <a:tcPr marL="9525" marR="9525" marT="9525" marB="0" anchor="b"/>
                </a:tc>
                <a:tc>
                  <a:txBody>
                    <a:bodyPr/>
                    <a:lstStyle/>
                    <a:p>
                      <a:pPr algn="l" fontAlgn="b"/>
                      <a:r>
                        <a:rPr lang="en-US" sz="1100" b="0" i="0" u="none" strike="noStrike">
                          <a:effectLst/>
                          <a:latin typeface="Arial" panose="020B0604020202020204" pitchFamily="34" charset="0"/>
                        </a:rPr>
                        <a:t> </a:t>
                      </a:r>
                    </a:p>
                  </a:txBody>
                  <a:tcPr marL="9525" marR="9525" marT="9525" marB="0" anchor="b"/>
                </a:tc>
                <a:tc>
                  <a:txBody>
                    <a:bodyPr/>
                    <a:lstStyle/>
                    <a:p>
                      <a:pPr algn="r" fontAlgn="b"/>
                      <a:r>
                        <a:rPr lang="en-US" sz="1100" b="0" i="0" u="none" strike="noStrike" dirty="0">
                          <a:effectLst/>
                          <a:latin typeface="Arial" panose="020B0604020202020204" pitchFamily="34" charset="0"/>
                        </a:rPr>
                        <a:t>-0.24</a:t>
                      </a:r>
                    </a:p>
                  </a:txBody>
                  <a:tcPr marL="9525" marR="9525" marT="9525" marB="0" anchor="b"/>
                </a:tc>
                <a:tc>
                  <a:txBody>
                    <a:bodyPr/>
                    <a:lstStyle/>
                    <a:p>
                      <a:pPr algn="l" fontAlgn="b"/>
                      <a:r>
                        <a:rPr lang="en-US" sz="1100" b="0" i="0" u="none" strike="noStrike" dirty="0">
                          <a:effectLst/>
                          <a:latin typeface="Arial" panose="020B0604020202020204" pitchFamily="34" charset="0"/>
                        </a:rPr>
                        <a:t> </a:t>
                      </a:r>
                    </a:p>
                  </a:txBody>
                  <a:tcPr marL="9525" marR="9525" marT="9525" marB="0" anchor="b"/>
                </a:tc>
                <a:tc>
                  <a:txBody>
                    <a:bodyPr/>
                    <a:lstStyle/>
                    <a:p>
                      <a:pPr algn="r" fontAlgn="b"/>
                      <a:r>
                        <a:rPr lang="en-US" sz="1100" b="0" i="0" u="none" strike="noStrike" dirty="0">
                          <a:effectLst/>
                          <a:latin typeface="Arial" panose="020B0604020202020204" pitchFamily="34" charset="0"/>
                        </a:rPr>
                        <a:t>-0.27</a:t>
                      </a:r>
                    </a:p>
                  </a:txBody>
                  <a:tcPr marL="9525" marR="9525" marT="9525" marB="0" anchor="b"/>
                </a:tc>
                <a:extLst>
                  <a:ext uri="{0D108BD9-81ED-4DB2-BD59-A6C34878D82A}">
                    <a16:rowId xmlns:a16="http://schemas.microsoft.com/office/drawing/2014/main" val="1494237512"/>
                  </a:ext>
                </a:extLst>
              </a:tr>
              <a:tr h="172710">
                <a:tc>
                  <a:txBody>
                    <a:bodyPr/>
                    <a:lstStyle/>
                    <a:p>
                      <a:pPr algn="l" fontAlgn="b"/>
                      <a:r>
                        <a:rPr lang="en-US" sz="1100" b="1" i="0" u="none" strike="noStrike" dirty="0">
                          <a:effectLst/>
                          <a:latin typeface="Arial" panose="020B0604020202020204" pitchFamily="34" charset="0"/>
                        </a:rPr>
                        <a:t>Max</a:t>
                      </a:r>
                    </a:p>
                  </a:txBody>
                  <a:tcPr marL="9525" marR="9525" marT="9525" marB="0" anchor="b"/>
                </a:tc>
                <a:tc>
                  <a:txBody>
                    <a:bodyPr/>
                    <a:lstStyle/>
                    <a:p>
                      <a:pPr algn="r" fontAlgn="b"/>
                      <a:r>
                        <a:rPr lang="en-US" sz="1100" b="0" i="0" u="none" strike="noStrike" dirty="0">
                          <a:effectLst/>
                          <a:latin typeface="Arial" panose="020B0604020202020204" pitchFamily="34" charset="0"/>
                        </a:rPr>
                        <a:t>613</a:t>
                      </a:r>
                    </a:p>
                  </a:txBody>
                  <a:tcPr marL="9525" marR="9525" marT="9525" marB="0" anchor="b"/>
                </a:tc>
                <a:tc>
                  <a:txBody>
                    <a:bodyPr/>
                    <a:lstStyle/>
                    <a:p>
                      <a:pPr algn="r" fontAlgn="b"/>
                      <a:r>
                        <a:rPr lang="en-US" sz="1100" b="0" i="0" u="none" strike="noStrike" dirty="0">
                          <a:effectLst/>
                          <a:latin typeface="Arial" panose="020B0604020202020204" pitchFamily="34" charset="0"/>
                        </a:rPr>
                        <a:t>4.3</a:t>
                      </a:r>
                    </a:p>
                  </a:txBody>
                  <a:tcPr marL="9525" marR="9525" marT="9525" marB="0" anchor="b"/>
                </a:tc>
                <a:tc>
                  <a:txBody>
                    <a:bodyPr/>
                    <a:lstStyle/>
                    <a:p>
                      <a:pPr algn="r" fontAlgn="b"/>
                      <a:r>
                        <a:rPr lang="en-US" sz="1100" b="0" i="0" u="none" strike="noStrike">
                          <a:effectLst/>
                          <a:latin typeface="Arial" panose="020B0604020202020204" pitchFamily="34" charset="0"/>
                        </a:rPr>
                        <a:t>3.4</a:t>
                      </a:r>
                    </a:p>
                  </a:txBody>
                  <a:tcPr marL="9525" marR="9525" marT="9525" marB="0" anchor="b"/>
                </a:tc>
                <a:tc>
                  <a:txBody>
                    <a:bodyPr/>
                    <a:lstStyle/>
                    <a:p>
                      <a:pPr algn="r" fontAlgn="b"/>
                      <a:r>
                        <a:rPr lang="en-US" sz="1100" b="0" i="0" u="none" strike="noStrike" dirty="0">
                          <a:effectLst/>
                          <a:latin typeface="Arial" panose="020B0604020202020204" pitchFamily="34" charset="0"/>
                        </a:rPr>
                        <a:t>2.4</a:t>
                      </a:r>
                    </a:p>
                  </a:txBody>
                  <a:tcPr marL="9525" marR="9525" marT="9525" marB="0" anchor="b"/>
                </a:tc>
                <a:tc>
                  <a:txBody>
                    <a:bodyPr/>
                    <a:lstStyle/>
                    <a:p>
                      <a:pPr algn="r" fontAlgn="b"/>
                      <a:r>
                        <a:rPr lang="en-US" sz="1100" b="0" i="0" u="none" strike="noStrike" dirty="0">
                          <a:effectLst/>
                          <a:latin typeface="Arial" panose="020B0604020202020204" pitchFamily="34" charset="0"/>
                        </a:rPr>
                        <a:t>0.64</a:t>
                      </a:r>
                    </a:p>
                  </a:txBody>
                  <a:tcPr marL="9525" marR="9525" marT="9525" marB="0" anchor="b"/>
                </a:tc>
                <a:tc>
                  <a:txBody>
                    <a:bodyPr/>
                    <a:lstStyle/>
                    <a:p>
                      <a:pPr algn="l" fontAlgn="b"/>
                      <a:r>
                        <a:rPr lang="en-US" sz="1100" b="0" i="0" u="none" strike="noStrike">
                          <a:effectLst/>
                          <a:latin typeface="Arial" panose="020B0604020202020204" pitchFamily="34" charset="0"/>
                        </a:rPr>
                        <a:t> </a:t>
                      </a:r>
                    </a:p>
                  </a:txBody>
                  <a:tcPr marL="9525" marR="9525" marT="9525" marB="0" anchor="b"/>
                </a:tc>
                <a:tc>
                  <a:txBody>
                    <a:bodyPr/>
                    <a:lstStyle/>
                    <a:p>
                      <a:pPr algn="r" fontAlgn="b"/>
                      <a:r>
                        <a:rPr lang="en-US" sz="1100" b="0" i="0" u="none" strike="noStrike">
                          <a:effectLst/>
                          <a:latin typeface="Arial" panose="020B0604020202020204" pitchFamily="34" charset="0"/>
                        </a:rPr>
                        <a:t>0.69</a:t>
                      </a:r>
                    </a:p>
                  </a:txBody>
                  <a:tcPr marL="9525" marR="9525" marT="9525" marB="0" anchor="b"/>
                </a:tc>
                <a:tc>
                  <a:txBody>
                    <a:bodyPr/>
                    <a:lstStyle/>
                    <a:p>
                      <a:pPr algn="l" fontAlgn="b"/>
                      <a:r>
                        <a:rPr lang="en-US" sz="1100" b="0" i="0" u="none" strike="noStrike">
                          <a:effectLst/>
                          <a:latin typeface="Arial" panose="020B0604020202020204" pitchFamily="34" charset="0"/>
                        </a:rPr>
                        <a:t> </a:t>
                      </a:r>
                    </a:p>
                  </a:txBody>
                  <a:tcPr marL="9525" marR="9525" marT="9525" marB="0" anchor="b"/>
                </a:tc>
                <a:tc>
                  <a:txBody>
                    <a:bodyPr/>
                    <a:lstStyle/>
                    <a:p>
                      <a:pPr algn="r" fontAlgn="b"/>
                      <a:r>
                        <a:rPr lang="en-US" sz="1100" b="0" i="0" u="none" strike="noStrike" dirty="0">
                          <a:effectLst/>
                          <a:latin typeface="Arial" panose="020B0604020202020204" pitchFamily="34" charset="0"/>
                        </a:rPr>
                        <a:t>0.17</a:t>
                      </a:r>
                    </a:p>
                  </a:txBody>
                  <a:tcPr marL="9525" marR="9525" marT="9525" marB="0" anchor="b"/>
                </a:tc>
                <a:tc>
                  <a:txBody>
                    <a:bodyPr/>
                    <a:lstStyle/>
                    <a:p>
                      <a:pPr algn="l" fontAlgn="b"/>
                      <a:r>
                        <a:rPr lang="en-US" sz="1100" b="0" i="0" u="none" strike="noStrike">
                          <a:effectLst/>
                          <a:latin typeface="Arial" panose="020B0604020202020204" pitchFamily="34" charset="0"/>
                        </a:rPr>
                        <a:t> </a:t>
                      </a:r>
                    </a:p>
                  </a:txBody>
                  <a:tcPr marL="9525" marR="9525" marT="9525" marB="0" anchor="b"/>
                </a:tc>
                <a:tc>
                  <a:txBody>
                    <a:bodyPr/>
                    <a:lstStyle/>
                    <a:p>
                      <a:pPr algn="r" fontAlgn="b"/>
                      <a:r>
                        <a:rPr lang="en-US" sz="1100" b="0" i="0" u="none" strike="noStrike" dirty="0">
                          <a:effectLst/>
                          <a:latin typeface="Arial" panose="020B0604020202020204" pitchFamily="34" charset="0"/>
                        </a:rPr>
                        <a:t>0.26</a:t>
                      </a:r>
                    </a:p>
                  </a:txBody>
                  <a:tcPr marL="9525" marR="9525" marT="9525" marB="0" anchor="b"/>
                </a:tc>
                <a:extLst>
                  <a:ext uri="{0D108BD9-81ED-4DB2-BD59-A6C34878D82A}">
                    <a16:rowId xmlns:a16="http://schemas.microsoft.com/office/drawing/2014/main" val="4117779414"/>
                  </a:ext>
                </a:extLst>
              </a:tr>
              <a:tr h="172710">
                <a:tc>
                  <a:txBody>
                    <a:bodyPr/>
                    <a:lstStyle/>
                    <a:p>
                      <a:pPr algn="l" fontAlgn="b"/>
                      <a:r>
                        <a:rPr lang="en-US" sz="1100" b="1" i="0" u="none" strike="noStrike" dirty="0">
                          <a:effectLst/>
                          <a:latin typeface="Arial" panose="020B0604020202020204" pitchFamily="34" charset="0"/>
                        </a:rPr>
                        <a:t>Correlation with math score (Cross-education system)</a:t>
                      </a:r>
                    </a:p>
                  </a:txBody>
                  <a:tcPr marL="9525" marR="9525" marT="9525" marB="0" anchor="b"/>
                </a:tc>
                <a:tc>
                  <a:txBody>
                    <a:bodyPr/>
                    <a:lstStyle/>
                    <a:p>
                      <a:pPr algn="r" fontAlgn="b"/>
                      <a:endParaRPr lang="en-US" sz="1100" b="0" i="0" u="none" strike="noStrike" dirty="0">
                        <a:effectLst/>
                        <a:latin typeface="Arial" panose="020B0604020202020204" pitchFamily="34" charset="0"/>
                      </a:endParaRPr>
                    </a:p>
                  </a:txBody>
                  <a:tcPr marL="9525" marR="9525" marT="9525" marB="0" anchor="b"/>
                </a:tc>
                <a:tc>
                  <a:txBody>
                    <a:bodyPr/>
                    <a:lstStyle/>
                    <a:p>
                      <a:pPr algn="r" fontAlgn="b"/>
                      <a:r>
                        <a:rPr lang="en-US" sz="1100" b="0" i="0" u="none" strike="noStrike" dirty="0">
                          <a:effectLst/>
                          <a:latin typeface="Arial" panose="020B0604020202020204" pitchFamily="34" charset="0"/>
                        </a:rPr>
                        <a:t>0.16</a:t>
                      </a:r>
                    </a:p>
                  </a:txBody>
                  <a:tcPr marL="9525" marR="9525" marT="9525" marB="0" anchor="b"/>
                </a:tc>
                <a:tc>
                  <a:txBody>
                    <a:bodyPr/>
                    <a:lstStyle/>
                    <a:p>
                      <a:pPr algn="r" fontAlgn="b"/>
                      <a:endParaRPr lang="en-US" sz="1100" b="0" i="0" u="none" strike="noStrike">
                        <a:effectLst/>
                        <a:latin typeface="Arial" panose="020B0604020202020204" pitchFamily="34" charset="0"/>
                      </a:endParaRPr>
                    </a:p>
                  </a:txBody>
                  <a:tcPr marL="9525" marR="9525" marT="9525" marB="0" anchor="b"/>
                </a:tc>
                <a:tc>
                  <a:txBody>
                    <a:bodyPr/>
                    <a:lstStyle/>
                    <a:p>
                      <a:pPr algn="r" fontAlgn="b"/>
                      <a:r>
                        <a:rPr lang="en-US" sz="1100" b="0" i="0" u="none" strike="noStrike" dirty="0">
                          <a:effectLst/>
                          <a:latin typeface="Arial" panose="020B0604020202020204" pitchFamily="34" charset="0"/>
                        </a:rPr>
                        <a:t>0.68</a:t>
                      </a:r>
                    </a:p>
                  </a:txBody>
                  <a:tcPr marL="9525" marR="9525" marT="9525" marB="0" anchor="b"/>
                </a:tc>
                <a:tc>
                  <a:txBody>
                    <a:bodyPr/>
                    <a:lstStyle/>
                    <a:p>
                      <a:pPr algn="r" fontAlgn="b"/>
                      <a:endParaRPr lang="en-US" sz="1100" b="0" i="0" u="none" strike="noStrike" dirty="0">
                        <a:effectLst/>
                        <a:latin typeface="Arial" panose="020B0604020202020204" pitchFamily="34" charset="0"/>
                      </a:endParaRPr>
                    </a:p>
                  </a:txBody>
                  <a:tcPr marL="9525" marR="9525" marT="9525" marB="0" anchor="b"/>
                </a:tc>
                <a:tc>
                  <a:txBody>
                    <a:bodyPr/>
                    <a:lstStyle/>
                    <a:p>
                      <a:pPr algn="l" fontAlgn="b"/>
                      <a:endParaRPr lang="en-US" sz="1100" b="0" i="0" u="none" strike="noStrike">
                        <a:effectLst/>
                        <a:latin typeface="Arial" panose="020B0604020202020204" pitchFamily="34" charset="0"/>
                      </a:endParaRPr>
                    </a:p>
                  </a:txBody>
                  <a:tcPr marL="9525" marR="9525" marT="9525" marB="0" anchor="b"/>
                </a:tc>
                <a:tc>
                  <a:txBody>
                    <a:bodyPr/>
                    <a:lstStyle/>
                    <a:p>
                      <a:pPr algn="r" fontAlgn="b"/>
                      <a:endParaRPr lang="en-US" sz="1100" b="0" i="0" u="none" strike="noStrike">
                        <a:effectLst/>
                        <a:latin typeface="Arial" panose="020B0604020202020204" pitchFamily="34" charset="0"/>
                      </a:endParaRPr>
                    </a:p>
                  </a:txBody>
                  <a:tcPr marL="9525" marR="9525" marT="9525" marB="0" anchor="b"/>
                </a:tc>
                <a:tc>
                  <a:txBody>
                    <a:bodyPr/>
                    <a:lstStyle/>
                    <a:p>
                      <a:pPr algn="l" fontAlgn="b"/>
                      <a:endParaRPr lang="en-US" sz="1100" b="0" i="0" u="none" strike="noStrike">
                        <a:effectLst/>
                        <a:latin typeface="Arial" panose="020B0604020202020204" pitchFamily="34" charset="0"/>
                      </a:endParaRPr>
                    </a:p>
                  </a:txBody>
                  <a:tcPr marL="9525" marR="9525" marT="9525" marB="0" anchor="b"/>
                </a:tc>
                <a:tc>
                  <a:txBody>
                    <a:bodyPr/>
                    <a:lstStyle/>
                    <a:p>
                      <a:pPr algn="r" fontAlgn="b"/>
                      <a:endParaRPr lang="en-US" sz="1100" b="0" i="0" u="none" strike="noStrike" dirty="0">
                        <a:effectLst/>
                        <a:latin typeface="Arial" panose="020B0604020202020204" pitchFamily="34" charset="0"/>
                      </a:endParaRPr>
                    </a:p>
                  </a:txBody>
                  <a:tcPr marL="9525" marR="9525" marT="9525" marB="0" anchor="b"/>
                </a:tc>
                <a:tc>
                  <a:txBody>
                    <a:bodyPr/>
                    <a:lstStyle/>
                    <a:p>
                      <a:pPr algn="l" fontAlgn="b"/>
                      <a:endParaRPr lang="en-US" sz="1100" b="0" i="0" u="none" strike="noStrike">
                        <a:effectLst/>
                        <a:latin typeface="Arial" panose="020B0604020202020204" pitchFamily="34" charset="0"/>
                      </a:endParaRPr>
                    </a:p>
                  </a:txBody>
                  <a:tcPr marL="9525" marR="9525" marT="9525" marB="0" anchor="b"/>
                </a:tc>
                <a:tc>
                  <a:txBody>
                    <a:bodyPr/>
                    <a:lstStyle/>
                    <a:p>
                      <a:pPr algn="r" fontAlgn="b"/>
                      <a:endParaRPr lang="en-US" sz="1100" b="0" i="0" u="none" strike="noStrike" dirty="0">
                        <a:effectLst/>
                        <a:latin typeface="Arial" panose="020B0604020202020204" pitchFamily="34" charset="0"/>
                      </a:endParaRPr>
                    </a:p>
                  </a:txBody>
                  <a:tcPr marL="9525" marR="9525" marT="9525" marB="0" anchor="b"/>
                </a:tc>
                <a:extLst>
                  <a:ext uri="{0D108BD9-81ED-4DB2-BD59-A6C34878D82A}">
                    <a16:rowId xmlns:a16="http://schemas.microsoft.com/office/drawing/2014/main" val="2735588935"/>
                  </a:ext>
                </a:extLst>
              </a:tr>
            </a:tbl>
          </a:graphicData>
        </a:graphic>
      </p:graphicFrame>
      <p:sp>
        <p:nvSpPr>
          <p:cNvPr id="8" name="Title 2">
            <a:extLst>
              <a:ext uri="{FF2B5EF4-FFF2-40B4-BE49-F238E27FC236}">
                <a16:creationId xmlns:a16="http://schemas.microsoft.com/office/drawing/2014/main" id="{FD0DA4E6-FF11-4CE6-AEB1-243D754DFF29}"/>
              </a:ext>
            </a:extLst>
          </p:cNvPr>
          <p:cNvSpPr txBox="1">
            <a:spLocks/>
          </p:cNvSpPr>
          <p:nvPr/>
        </p:nvSpPr>
        <p:spPr>
          <a:xfrm>
            <a:off x="457200" y="0"/>
            <a:ext cx="11338560" cy="413359"/>
          </a:xfrm>
          <a:prstGeom prst="rect">
            <a:avLst/>
          </a:prstGeom>
        </p:spPr>
        <p:txBody>
          <a:bodyPr vert="horz" lIns="0" tIns="0" rIns="0" bIns="0" rtlCol="0" anchor="b" anchorCtr="0">
            <a:noAutofit/>
          </a:bodyPr>
          <a:lstStyle>
            <a:lvl1pPr algn="l" defTabSz="685800" rtl="0" eaLnBrk="1" latinLnBrk="0" hangingPunct="1">
              <a:lnSpc>
                <a:spcPct val="100000"/>
              </a:lnSpc>
              <a:spcBef>
                <a:spcPct val="0"/>
              </a:spcBef>
              <a:buNone/>
              <a:defRPr sz="3600" b="0" i="0" kern="1200" baseline="0">
                <a:solidFill>
                  <a:schemeClr val="accent2"/>
                </a:solidFill>
                <a:latin typeface="+mj-lt"/>
                <a:ea typeface="+mj-ea"/>
                <a:cs typeface="Calibri"/>
              </a:defRPr>
            </a:lvl1pPr>
          </a:lstStyle>
          <a:p>
            <a:r>
              <a:rPr lang="en-US" sz="2000" dirty="0"/>
              <a:t>Within- and cross-education system correlation between mathematics scores and familiarity ratings – </a:t>
            </a:r>
            <a:r>
              <a:rPr lang="en-US" sz="2000" dirty="0" err="1"/>
              <a:t>con’d</a:t>
            </a:r>
            <a:endParaRPr lang="en-US" sz="2000" dirty="0"/>
          </a:p>
        </p:txBody>
      </p:sp>
    </p:spTree>
    <p:extLst>
      <p:ext uri="{BB962C8B-B14F-4D97-AF65-F5344CB8AC3E}">
        <p14:creationId xmlns:p14="http://schemas.microsoft.com/office/powerpoint/2010/main" val="2611782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Research Question 5</a:t>
            </a:r>
            <a:endParaRPr lang="en-US" dirty="0"/>
          </a:p>
        </p:txBody>
      </p:sp>
      <p:sp>
        <p:nvSpPr>
          <p:cNvPr id="3" name="Text Placeholder 2"/>
          <p:cNvSpPr>
            <a:spLocks noGrp="1"/>
          </p:cNvSpPr>
          <p:nvPr>
            <p:ph type="body" sz="quarter" idx="13"/>
          </p:nvPr>
        </p:nvSpPr>
        <p:spPr/>
        <p:txBody>
          <a:bodyPr>
            <a:normAutofit/>
          </a:bodyPr>
          <a:lstStyle/>
          <a:p>
            <a:r>
              <a:rPr lang="en-US" sz="3200" b="1" dirty="0"/>
              <a:t>Are there gender gaps in the percentage of </a:t>
            </a:r>
            <a:r>
              <a:rPr lang="en-US" sz="3200" b="1" dirty="0" err="1"/>
              <a:t>overclaimers</a:t>
            </a:r>
            <a:r>
              <a:rPr lang="en-US" sz="3200" b="1" dirty="0"/>
              <a:t>?</a:t>
            </a:r>
            <a:endParaRPr lang="en-US" sz="3200" dirty="0"/>
          </a:p>
        </p:txBody>
      </p:sp>
      <p:pic>
        <p:nvPicPr>
          <p:cNvPr id="6" name="Content Placeholder 5"/>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11102" r="29693"/>
          <a:stretch/>
        </p:blipFill>
        <p:spPr>
          <a:xfrm>
            <a:off x="0" y="0"/>
            <a:ext cx="6099175" cy="6412340"/>
          </a:xfrm>
        </p:spPr>
      </p:pic>
      <p:sp>
        <p:nvSpPr>
          <p:cNvPr id="5" name="Slide Number Placeholder 4"/>
          <p:cNvSpPr>
            <a:spLocks noGrp="1"/>
          </p:cNvSpPr>
          <p:nvPr>
            <p:ph type="sldNum" sz="quarter" idx="15"/>
          </p:nvPr>
        </p:nvSpPr>
        <p:spPr/>
        <p:txBody>
          <a:bodyPr/>
          <a:lstStyle/>
          <a:p>
            <a:fld id="{99A20822-4A49-4D36-86E3-300BA48D3F00}" type="slidenum">
              <a:rPr lang="en-US" smtClean="0">
                <a:solidFill>
                  <a:srgbClr val="FFFFFF"/>
                </a:solidFill>
              </a:rPr>
              <a:pPr/>
              <a:t>38</a:t>
            </a:fld>
            <a:endParaRPr lang="en-US" dirty="0">
              <a:solidFill>
                <a:srgbClr val="FFFFFF"/>
              </a:solidFill>
            </a:endParaRPr>
          </a:p>
        </p:txBody>
      </p:sp>
      <p:pic>
        <p:nvPicPr>
          <p:cNvPr id="8" name="Picture 7">
            <a:extLst>
              <a:ext uri="{FF2B5EF4-FFF2-40B4-BE49-F238E27FC236}">
                <a16:creationId xmlns:a16="http://schemas.microsoft.com/office/drawing/2014/main" id="{21C94017-3446-4220-97A4-158483C1D779}"/>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21568" r="21446" b="15434"/>
          <a:stretch/>
        </p:blipFill>
        <p:spPr>
          <a:xfrm>
            <a:off x="10110035" y="4117086"/>
            <a:ext cx="1572016" cy="2332832"/>
          </a:xfrm>
          <a:prstGeom prst="rect">
            <a:avLst/>
          </a:prstGeom>
        </p:spPr>
      </p:pic>
    </p:spTree>
    <p:extLst>
      <p:ext uri="{BB962C8B-B14F-4D97-AF65-F5344CB8AC3E}">
        <p14:creationId xmlns:p14="http://schemas.microsoft.com/office/powerpoint/2010/main" val="334810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4"/>
          </p:nvPr>
        </p:nvSpPr>
        <p:spPr/>
        <p:txBody>
          <a:bodyPr/>
          <a:lstStyle/>
          <a:p>
            <a:fld id="{99A20822-4A49-4D36-86E3-300BA48D3F00}" type="slidenum">
              <a:rPr lang="en-US" smtClean="0"/>
              <a:pPr/>
              <a:t>39</a:t>
            </a:fld>
            <a:endParaRPr lang="en-US" dirty="0"/>
          </a:p>
        </p:txBody>
      </p:sp>
      <p:graphicFrame>
        <p:nvGraphicFramePr>
          <p:cNvPr id="22" name="Content Placeholder 21">
            <a:extLst>
              <a:ext uri="{FF2B5EF4-FFF2-40B4-BE49-F238E27FC236}">
                <a16:creationId xmlns:a16="http://schemas.microsoft.com/office/drawing/2014/main" id="{DEF811E2-A081-40E7-A42D-66E56A709639}"/>
              </a:ext>
            </a:extLst>
          </p:cNvPr>
          <p:cNvGraphicFramePr>
            <a:graphicFrameLocks noGrp="1"/>
          </p:cNvGraphicFramePr>
          <p:nvPr>
            <p:ph sz="quarter" idx="15"/>
            <p:extLst>
              <p:ext uri="{D42A27DB-BD31-4B8C-83A1-F6EECF244321}">
                <p14:modId xmlns:p14="http://schemas.microsoft.com/office/powerpoint/2010/main" val="4002391863"/>
              </p:ext>
            </p:extLst>
          </p:nvPr>
        </p:nvGraphicFramePr>
        <p:xfrm>
          <a:off x="457200" y="1143000"/>
          <a:ext cx="11337925" cy="484663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1"/>
          <p:cNvSpPr txBox="1">
            <a:spLocks noGrp="1"/>
          </p:cNvSpPr>
          <p:nvPr>
            <p:ph type="title"/>
          </p:nvPr>
        </p:nvSpPr>
        <p:spPr>
          <a:xfrm>
            <a:off x="457200" y="0"/>
            <a:ext cx="11338560" cy="650840"/>
          </a:xfrm>
          <a:prstGeom prst="rect">
            <a:avLst/>
          </a:prstGeom>
        </p:spPr>
        <p:txBody>
          <a:bodyPr vert="horz" lIns="0" tIns="0" rIns="0" bIns="0" rtlCol="0" anchor="b" anchorCtr="0">
            <a:normAutofit/>
          </a:bodyPr>
          <a:lstStyle>
            <a:lvl1pPr algn="l" defTabSz="685800" rtl="0" eaLnBrk="1" latinLnBrk="0" hangingPunct="1">
              <a:lnSpc>
                <a:spcPct val="100000"/>
              </a:lnSpc>
              <a:spcBef>
                <a:spcPct val="0"/>
              </a:spcBef>
              <a:buNone/>
              <a:defRPr sz="3600" b="0" i="0" kern="1200" baseline="0">
                <a:solidFill>
                  <a:schemeClr val="accent2"/>
                </a:solidFill>
                <a:latin typeface="+mj-lt"/>
                <a:ea typeface="+mj-ea"/>
                <a:cs typeface="Calibri"/>
              </a:defRPr>
            </a:lvl1pPr>
          </a:lstStyle>
          <a:p>
            <a:r>
              <a:rPr lang="en-US" dirty="0"/>
              <a:t>Gender gap in the percentage of over claimers</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3131" y="726035"/>
            <a:ext cx="372326" cy="50087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45625" y="722748"/>
            <a:ext cx="396996" cy="500871"/>
          </a:xfrm>
          <a:prstGeom prst="rect">
            <a:avLst/>
          </a:prstGeom>
        </p:spPr>
      </p:pic>
      <p:sp>
        <p:nvSpPr>
          <p:cNvPr id="2" name="TextBox 1"/>
          <p:cNvSpPr txBox="1"/>
          <p:nvPr/>
        </p:nvSpPr>
        <p:spPr>
          <a:xfrm>
            <a:off x="2804160" y="6082321"/>
            <a:ext cx="9265920" cy="338554"/>
          </a:xfrm>
          <a:prstGeom prst="rect">
            <a:avLst/>
          </a:prstGeom>
          <a:noFill/>
        </p:spPr>
        <p:txBody>
          <a:bodyPr wrap="square" rtlCol="0">
            <a:spAutoFit/>
          </a:bodyPr>
          <a:lstStyle/>
          <a:p>
            <a:r>
              <a:rPr lang="en-US" altLang="zh-CN" sz="1600" b="1" dirty="0">
                <a:solidFill>
                  <a:schemeClr val="tx2"/>
                </a:solidFill>
              </a:rPr>
              <a:t>20%</a:t>
            </a:r>
            <a:r>
              <a:rPr lang="zh-CN" altLang="en-US" sz="1600" b="1" dirty="0">
                <a:solidFill>
                  <a:schemeClr val="tx2"/>
                </a:solidFill>
              </a:rPr>
              <a:t>         </a:t>
            </a:r>
            <a:r>
              <a:rPr lang="en-US" altLang="zh-CN" sz="1600" b="1" dirty="0">
                <a:solidFill>
                  <a:schemeClr val="tx2"/>
                </a:solidFill>
              </a:rPr>
              <a:t>         15                   10</a:t>
            </a:r>
            <a:r>
              <a:rPr lang="zh-CN" altLang="en-US" sz="1600" b="1" dirty="0">
                <a:solidFill>
                  <a:schemeClr val="tx2"/>
                </a:solidFill>
              </a:rPr>
              <a:t>         </a:t>
            </a:r>
            <a:r>
              <a:rPr lang="en-US" altLang="zh-CN" sz="1600" b="1" dirty="0">
                <a:solidFill>
                  <a:schemeClr val="tx2"/>
                </a:solidFill>
              </a:rPr>
              <a:t>           5</a:t>
            </a:r>
            <a:r>
              <a:rPr lang="zh-CN" altLang="en-US" sz="1600" b="1" dirty="0">
                <a:solidFill>
                  <a:schemeClr val="tx2"/>
                </a:solidFill>
              </a:rPr>
              <a:t>         </a:t>
            </a:r>
            <a:r>
              <a:rPr lang="en-US" altLang="zh-CN" sz="1600" b="1" dirty="0">
                <a:solidFill>
                  <a:schemeClr val="tx2"/>
                </a:solidFill>
              </a:rPr>
              <a:t>          0                       5                    10                   15                20%</a:t>
            </a:r>
            <a:endParaRPr lang="en-US" sz="1600" b="1" dirty="0">
              <a:solidFill>
                <a:schemeClr val="tx2"/>
              </a:solidFill>
            </a:endParaRPr>
          </a:p>
        </p:txBody>
      </p:sp>
      <p:cxnSp>
        <p:nvCxnSpPr>
          <p:cNvPr id="18" name="Straight Connector 17"/>
          <p:cNvCxnSpPr>
            <a:cxnSpLocks/>
          </p:cNvCxnSpPr>
          <p:nvPr/>
        </p:nvCxnSpPr>
        <p:spPr>
          <a:xfrm flipH="1" flipV="1">
            <a:off x="7225688" y="996696"/>
            <a:ext cx="10758" cy="5121077"/>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23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0" presetClass="path" presetSubtype="0" accel="50000" decel="50000" fill="hold" nodeType="withEffect">
                                  <p:stCondLst>
                                    <p:cond delay="0"/>
                                  </p:stCondLst>
                                  <p:childTnLst>
                                    <p:animMotion origin="layout" path="M 0.0004 -0.00185 L -0.33528 -0.00046 " pathEditMode="relative" rAng="0" ptsTypes="AA">
                                      <p:cBhvr>
                                        <p:cTn id="20" dur="2000" fill="hold"/>
                                        <p:tgtEl>
                                          <p:spTgt spid="10"/>
                                        </p:tgtEl>
                                        <p:attrNameLst>
                                          <p:attrName>ppt_x</p:attrName>
                                          <p:attrName>ppt_y</p:attrName>
                                        </p:attrNameLst>
                                      </p:cBhvr>
                                      <p:rCtr x="-16784" y="69"/>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0" presetClass="path" presetSubtype="0" accel="50000" decel="50000" fill="hold" nodeType="withEffect">
                                  <p:stCondLst>
                                    <p:cond delay="0"/>
                                  </p:stCondLst>
                                  <p:childTnLst>
                                    <p:animMotion origin="layout" path="M 3.75E-6 -1.11111E-6 L 0.33294 -0.00092 " pathEditMode="relative" rAng="0" ptsTypes="AA">
                                      <p:cBhvr>
                                        <p:cTn id="27" dur="2000" fill="hold"/>
                                        <p:tgtEl>
                                          <p:spTgt spid="9"/>
                                        </p:tgtEl>
                                        <p:attrNameLst>
                                          <p:attrName>ppt_x</p:attrName>
                                          <p:attrName>ppt_y</p:attrName>
                                        </p:attrNameLst>
                                      </p:cBhvr>
                                      <p:rCtr x="1664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Research Question 1</a:t>
            </a:r>
            <a:endParaRPr lang="en-US" dirty="0"/>
          </a:p>
        </p:txBody>
      </p:sp>
      <p:sp>
        <p:nvSpPr>
          <p:cNvPr id="3" name="Text Placeholder 2"/>
          <p:cNvSpPr>
            <a:spLocks noGrp="1"/>
          </p:cNvSpPr>
          <p:nvPr>
            <p:ph type="body" sz="quarter" idx="13"/>
          </p:nvPr>
        </p:nvSpPr>
        <p:spPr>
          <a:xfrm>
            <a:off x="1106874" y="1248069"/>
            <a:ext cx="4587179" cy="4829073"/>
          </a:xfrm>
        </p:spPr>
        <p:txBody>
          <a:bodyPr>
            <a:normAutofit/>
          </a:bodyPr>
          <a:lstStyle/>
          <a:p>
            <a:pPr marL="0" indent="0">
              <a:buNone/>
            </a:pPr>
            <a:r>
              <a:rPr lang="en-US" sz="3200" b="1" dirty="0"/>
              <a:t>How do students respond to real and pseudo mathematical concepts?</a:t>
            </a:r>
            <a:endParaRPr lang="en-US" sz="3200" dirty="0"/>
          </a:p>
        </p:txBody>
      </p:sp>
      <p:sp>
        <p:nvSpPr>
          <p:cNvPr id="5" name="Slide Number Placeholder 4"/>
          <p:cNvSpPr>
            <a:spLocks noGrp="1"/>
          </p:cNvSpPr>
          <p:nvPr>
            <p:ph type="sldNum" sz="quarter" idx="15"/>
          </p:nvPr>
        </p:nvSpPr>
        <p:spPr/>
        <p:txBody>
          <a:bodyPr/>
          <a:lstStyle/>
          <a:p>
            <a:fld id="{99A20822-4A49-4D36-86E3-300BA48D3F00}" type="slidenum">
              <a:rPr lang="en-US" smtClean="0">
                <a:solidFill>
                  <a:srgbClr val="FFFFFF"/>
                </a:solidFill>
              </a:rPr>
              <a:pPr/>
              <a:t>4</a:t>
            </a:fld>
            <a:endParaRPr lang="en-US" dirty="0">
              <a:solidFill>
                <a:srgbClr val="FFFFFF"/>
              </a:solidFill>
            </a:endParaRPr>
          </a:p>
        </p:txBody>
      </p:sp>
      <p:pic>
        <p:nvPicPr>
          <p:cNvPr id="8" name="Content Placeholder 7"/>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36068" r="752"/>
          <a:stretch/>
        </p:blipFill>
        <p:spPr>
          <a:xfrm>
            <a:off x="6095999" y="0"/>
            <a:ext cx="6096001" cy="6415314"/>
          </a:xfrm>
        </p:spPr>
      </p:pic>
      <p:pic>
        <p:nvPicPr>
          <p:cNvPr id="7" name="Picture 6">
            <a:extLst>
              <a:ext uri="{FF2B5EF4-FFF2-40B4-BE49-F238E27FC236}">
                <a16:creationId xmlns:a16="http://schemas.microsoft.com/office/drawing/2014/main" id="{5E1F6B1F-1359-4B46-B7FC-58D2B37FF08E}"/>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21568" r="21446" b="15434"/>
          <a:stretch/>
        </p:blipFill>
        <p:spPr>
          <a:xfrm>
            <a:off x="4323011" y="4120060"/>
            <a:ext cx="1572016" cy="2332832"/>
          </a:xfrm>
          <a:prstGeom prst="rect">
            <a:avLst/>
          </a:prstGeom>
        </p:spPr>
      </p:pic>
      <p:pic>
        <p:nvPicPr>
          <p:cNvPr id="9" name="Picture 8">
            <a:extLst>
              <a:ext uri="{FF2B5EF4-FFF2-40B4-BE49-F238E27FC236}">
                <a16:creationId xmlns:a16="http://schemas.microsoft.com/office/drawing/2014/main" id="{B1487448-447C-4BE4-90AA-29324F7599A9}"/>
              </a:ext>
            </a:extLst>
          </p:cNvPr>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l="7687" r="7748" b="14338"/>
          <a:stretch/>
        </p:blipFill>
        <p:spPr>
          <a:xfrm>
            <a:off x="470103" y="1414848"/>
            <a:ext cx="469649" cy="475736"/>
          </a:xfrm>
          <a:prstGeom prst="rect">
            <a:avLst/>
          </a:prstGeom>
        </p:spPr>
      </p:pic>
    </p:spTree>
    <p:extLst>
      <p:ext uri="{BB962C8B-B14F-4D97-AF65-F5344CB8AC3E}">
        <p14:creationId xmlns:p14="http://schemas.microsoft.com/office/powerpoint/2010/main" val="32586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4"/>
          </p:nvPr>
        </p:nvSpPr>
        <p:spPr/>
        <p:txBody>
          <a:bodyPr/>
          <a:lstStyle/>
          <a:p>
            <a:fld id="{99A20822-4A49-4D36-86E3-300BA48D3F00}" type="slidenum">
              <a:rPr lang="en-US" smtClean="0"/>
              <a:pPr/>
              <a:t>40</a:t>
            </a:fld>
            <a:endParaRPr lang="en-US" dirty="0"/>
          </a:p>
        </p:txBody>
      </p:sp>
      <p:sp>
        <p:nvSpPr>
          <p:cNvPr id="8" name="Title 11"/>
          <p:cNvSpPr txBox="1">
            <a:spLocks noGrp="1"/>
          </p:cNvSpPr>
          <p:nvPr>
            <p:ph type="title"/>
          </p:nvPr>
        </p:nvSpPr>
        <p:spPr>
          <a:xfrm>
            <a:off x="457200" y="0"/>
            <a:ext cx="11338560" cy="419646"/>
          </a:xfrm>
          <a:prstGeom prst="rect">
            <a:avLst/>
          </a:prstGeom>
        </p:spPr>
        <p:txBody>
          <a:bodyPr vert="horz" lIns="0" tIns="0" rIns="0" bIns="0" rtlCol="0" anchor="b" anchorCtr="0">
            <a:noAutofit/>
          </a:bodyPr>
          <a:lstStyle>
            <a:lvl1pPr algn="l" defTabSz="685800" rtl="0" eaLnBrk="1" latinLnBrk="0" hangingPunct="1">
              <a:lnSpc>
                <a:spcPct val="100000"/>
              </a:lnSpc>
              <a:spcBef>
                <a:spcPct val="0"/>
              </a:spcBef>
              <a:buNone/>
              <a:defRPr sz="3600" b="0" i="0" kern="1200" baseline="0">
                <a:solidFill>
                  <a:schemeClr val="accent2"/>
                </a:solidFill>
                <a:latin typeface="+mj-lt"/>
                <a:ea typeface="+mj-ea"/>
                <a:cs typeface="Calibri"/>
              </a:defRPr>
            </a:lvl1pPr>
          </a:lstStyle>
          <a:p>
            <a:r>
              <a:rPr lang="en-US" sz="2800" dirty="0"/>
              <a:t>Gender gap in the percentage of over claimers – 64 education systems</a:t>
            </a:r>
          </a:p>
        </p:txBody>
      </p:sp>
      <p:graphicFrame>
        <p:nvGraphicFramePr>
          <p:cNvPr id="12" name="Chart 11">
            <a:extLst>
              <a:ext uri="{FF2B5EF4-FFF2-40B4-BE49-F238E27FC236}">
                <a16:creationId xmlns:a16="http://schemas.microsoft.com/office/drawing/2014/main" id="{7AC7FB00-A920-41CC-89C1-087EBE9ECC1B}"/>
              </a:ext>
            </a:extLst>
          </p:cNvPr>
          <p:cNvGraphicFramePr>
            <a:graphicFrameLocks/>
          </p:cNvGraphicFramePr>
          <p:nvPr>
            <p:extLst>
              <p:ext uri="{D42A27DB-BD31-4B8C-83A1-F6EECF244321}">
                <p14:modId xmlns:p14="http://schemas.microsoft.com/office/powerpoint/2010/main" val="2315028225"/>
              </p:ext>
            </p:extLst>
          </p:nvPr>
        </p:nvGraphicFramePr>
        <p:xfrm>
          <a:off x="457200" y="419645"/>
          <a:ext cx="11458992" cy="6438355"/>
        </p:xfrm>
        <a:graphic>
          <a:graphicData uri="http://schemas.openxmlformats.org/drawingml/2006/chart">
            <c:chart xmlns:c="http://schemas.openxmlformats.org/drawingml/2006/chart" xmlns:r="http://schemas.openxmlformats.org/officeDocument/2006/relationships" r:id="rId3"/>
          </a:graphicData>
        </a:graphic>
      </p:graphicFrame>
      <p:pic>
        <p:nvPicPr>
          <p:cNvPr id="13" name="Picture 12">
            <a:extLst>
              <a:ext uri="{FF2B5EF4-FFF2-40B4-BE49-F238E27FC236}">
                <a16:creationId xmlns:a16="http://schemas.microsoft.com/office/drawing/2014/main" id="{A456DFCD-F9B3-4121-A1DE-5AAEFC5589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5009" y="161686"/>
            <a:ext cx="311947" cy="419646"/>
          </a:xfrm>
          <a:prstGeom prst="rect">
            <a:avLst/>
          </a:prstGeom>
        </p:spPr>
      </p:pic>
      <p:pic>
        <p:nvPicPr>
          <p:cNvPr id="14" name="Picture 13">
            <a:extLst>
              <a:ext uri="{FF2B5EF4-FFF2-40B4-BE49-F238E27FC236}">
                <a16:creationId xmlns:a16="http://schemas.microsoft.com/office/drawing/2014/main" id="{9C56522D-E56D-4195-B778-780ABC5ED9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1505" y="158399"/>
            <a:ext cx="332616" cy="419646"/>
          </a:xfrm>
          <a:prstGeom prst="rect">
            <a:avLst/>
          </a:prstGeom>
        </p:spPr>
      </p:pic>
      <p:cxnSp>
        <p:nvCxnSpPr>
          <p:cNvPr id="15" name="Straight Connector 14">
            <a:extLst>
              <a:ext uri="{FF2B5EF4-FFF2-40B4-BE49-F238E27FC236}">
                <a16:creationId xmlns:a16="http://schemas.microsoft.com/office/drawing/2014/main" id="{76E1B0F0-6C30-4ADB-893C-B91D102836F2}"/>
              </a:ext>
            </a:extLst>
          </p:cNvPr>
          <p:cNvCxnSpPr>
            <a:cxnSpLocks/>
          </p:cNvCxnSpPr>
          <p:nvPr/>
        </p:nvCxnSpPr>
        <p:spPr>
          <a:xfrm flipV="1">
            <a:off x="6556821" y="419647"/>
            <a:ext cx="0" cy="6174736"/>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1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0" presetClass="path" presetSubtype="0" accel="50000" decel="50000" fill="hold" nodeType="withEffect">
                                  <p:stCondLst>
                                    <p:cond delay="0"/>
                                  </p:stCondLst>
                                  <p:childTnLst>
                                    <p:animMotion origin="layout" path="M 0.0004 -0.00185 L -0.33528 -0.00046 " pathEditMode="relative" rAng="0" ptsTypes="AA">
                                      <p:cBhvr>
                                        <p:cTn id="15" dur="2000" fill="hold"/>
                                        <p:tgtEl>
                                          <p:spTgt spid="14"/>
                                        </p:tgtEl>
                                        <p:attrNameLst>
                                          <p:attrName>ppt_x</p:attrName>
                                          <p:attrName>ppt_y</p:attrName>
                                        </p:attrNameLst>
                                      </p:cBhvr>
                                      <p:rCtr x="-16784" y="69"/>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0" presetClass="path" presetSubtype="0" accel="50000" decel="50000" fill="hold" nodeType="withEffect">
                                  <p:stCondLst>
                                    <p:cond delay="0"/>
                                  </p:stCondLst>
                                  <p:childTnLst>
                                    <p:animMotion origin="layout" path="M 3.75E-6 -1.11111E-6 L 0.33294 -0.00092 " pathEditMode="relative" rAng="0" ptsTypes="AA">
                                      <p:cBhvr>
                                        <p:cTn id="22" dur="2000" fill="hold"/>
                                        <p:tgtEl>
                                          <p:spTgt spid="13"/>
                                        </p:tgtEl>
                                        <p:attrNameLst>
                                          <p:attrName>ppt_x</p:attrName>
                                          <p:attrName>ppt_y</p:attrName>
                                        </p:attrNameLst>
                                      </p:cBhvr>
                                      <p:rCtr x="1664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C94503-C2D6-4388-8FDC-B1C8F42C69B8}"/>
              </a:ext>
            </a:extLst>
          </p:cNvPr>
          <p:cNvSpPr>
            <a:spLocks noGrp="1"/>
          </p:cNvSpPr>
          <p:nvPr>
            <p:ph type="title"/>
          </p:nvPr>
        </p:nvSpPr>
        <p:spPr>
          <a:xfrm>
            <a:off x="215900" y="22352"/>
            <a:ext cx="11338560" cy="676148"/>
          </a:xfrm>
        </p:spPr>
        <p:txBody>
          <a:bodyPr>
            <a:normAutofit/>
          </a:bodyPr>
          <a:lstStyle/>
          <a:p>
            <a:r>
              <a:rPr lang="en-US" dirty="0"/>
              <a:t>Students’ responses by all 64 education systems</a:t>
            </a:r>
          </a:p>
        </p:txBody>
      </p:sp>
      <p:sp>
        <p:nvSpPr>
          <p:cNvPr id="4" name="Slide Number Placeholder 3">
            <a:extLst>
              <a:ext uri="{FF2B5EF4-FFF2-40B4-BE49-F238E27FC236}">
                <a16:creationId xmlns:a16="http://schemas.microsoft.com/office/drawing/2014/main" id="{1ADCE1B6-D965-47FD-89E5-5D0B6BF8A174}"/>
              </a:ext>
            </a:extLst>
          </p:cNvPr>
          <p:cNvSpPr>
            <a:spLocks noGrp="1"/>
          </p:cNvSpPr>
          <p:nvPr>
            <p:ph type="sldNum" sz="quarter" idx="14"/>
          </p:nvPr>
        </p:nvSpPr>
        <p:spPr/>
        <p:txBody>
          <a:bodyPr/>
          <a:lstStyle/>
          <a:p>
            <a:fld id="{99A20822-4A49-4D36-86E3-300BA48D3F00}" type="slidenum">
              <a:rPr lang="en-US" smtClean="0"/>
              <a:pPr/>
              <a:t>5</a:t>
            </a:fld>
            <a:endParaRPr lang="en-US" dirty="0"/>
          </a:p>
        </p:txBody>
      </p:sp>
      <p:graphicFrame>
        <p:nvGraphicFramePr>
          <p:cNvPr id="12" name="Chart 11">
            <a:extLst>
              <a:ext uri="{FF2B5EF4-FFF2-40B4-BE49-F238E27FC236}">
                <a16:creationId xmlns:a16="http://schemas.microsoft.com/office/drawing/2014/main" id="{F3479782-1959-4D31-98DB-2746BA145185}"/>
              </a:ext>
            </a:extLst>
          </p:cNvPr>
          <p:cNvGraphicFramePr>
            <a:graphicFrameLocks/>
          </p:cNvGraphicFramePr>
          <p:nvPr>
            <p:extLst>
              <p:ext uri="{D42A27DB-BD31-4B8C-83A1-F6EECF244321}">
                <p14:modId xmlns:p14="http://schemas.microsoft.com/office/powerpoint/2010/main" val="1251546478"/>
              </p:ext>
            </p:extLst>
          </p:nvPr>
        </p:nvGraphicFramePr>
        <p:xfrm>
          <a:off x="443756" y="920405"/>
          <a:ext cx="11472435" cy="5488016"/>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a:extLst>
              <a:ext uri="{FF2B5EF4-FFF2-40B4-BE49-F238E27FC236}">
                <a16:creationId xmlns:a16="http://schemas.microsoft.com/office/drawing/2014/main" id="{6A5815FF-D113-4378-9049-8E6B312AFCFF}"/>
              </a:ext>
            </a:extLst>
          </p:cNvPr>
          <p:cNvCxnSpPr>
            <a:cxnSpLocks/>
          </p:cNvCxnSpPr>
          <p:nvPr/>
        </p:nvCxnSpPr>
        <p:spPr>
          <a:xfrm flipV="1">
            <a:off x="6413055" y="676512"/>
            <a:ext cx="0" cy="5416725"/>
          </a:xfrm>
          <a:prstGeom prst="line">
            <a:avLst/>
          </a:prstGeom>
          <a:ln w="31750">
            <a:prstDash val="solid"/>
          </a:ln>
        </p:spPr>
        <p:style>
          <a:lnRef idx="1">
            <a:schemeClr val="accent1"/>
          </a:lnRef>
          <a:fillRef idx="0">
            <a:schemeClr val="accent1"/>
          </a:fillRef>
          <a:effectRef idx="0">
            <a:schemeClr val="accent1"/>
          </a:effectRef>
          <a:fontRef idx="minor">
            <a:schemeClr val="tx1"/>
          </a:fontRef>
        </p:style>
      </p:cxnSp>
      <p:sp>
        <p:nvSpPr>
          <p:cNvPr id="18" name="Rectangle: Diagonal Corners Rounded 17">
            <a:extLst>
              <a:ext uri="{FF2B5EF4-FFF2-40B4-BE49-F238E27FC236}">
                <a16:creationId xmlns:a16="http://schemas.microsoft.com/office/drawing/2014/main" id="{8727B38F-92FA-4672-88EB-1D62B09C075C}"/>
              </a:ext>
            </a:extLst>
          </p:cNvPr>
          <p:cNvSpPr/>
          <p:nvPr/>
        </p:nvSpPr>
        <p:spPr>
          <a:xfrm>
            <a:off x="3543752" y="687211"/>
            <a:ext cx="2810436" cy="229938"/>
          </a:xfrm>
          <a:prstGeom prst="round2Diag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Exponential Function (real) </a:t>
            </a:r>
          </a:p>
        </p:txBody>
      </p:sp>
      <p:sp>
        <p:nvSpPr>
          <p:cNvPr id="21" name="Rectangle: Diagonal Corners Rounded 20">
            <a:extLst>
              <a:ext uri="{FF2B5EF4-FFF2-40B4-BE49-F238E27FC236}">
                <a16:creationId xmlns:a16="http://schemas.microsoft.com/office/drawing/2014/main" id="{FE6FF6A9-31B5-45E0-80E6-EF8A775976E3}"/>
              </a:ext>
            </a:extLst>
          </p:cNvPr>
          <p:cNvSpPr/>
          <p:nvPr/>
        </p:nvSpPr>
        <p:spPr>
          <a:xfrm>
            <a:off x="6471923" y="676512"/>
            <a:ext cx="2810436" cy="229938"/>
          </a:xfrm>
          <a:prstGeom prst="round2Diag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Proper Number  (pseudo)</a:t>
            </a:r>
          </a:p>
        </p:txBody>
      </p:sp>
    </p:spTree>
    <p:extLst>
      <p:ext uri="{BB962C8B-B14F-4D97-AF65-F5344CB8AC3E}">
        <p14:creationId xmlns:p14="http://schemas.microsoft.com/office/powerpoint/2010/main" val="309475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35" presetClass="path" presetSubtype="0" accel="50000" decel="50000" fill="hold" grpId="0" nodeType="withEffect">
                                  <p:stCondLst>
                                    <p:cond delay="0"/>
                                  </p:stCondLst>
                                  <p:childTnLst>
                                    <p:animMotion origin="layout" path="M 6.25E-7 1.85185E-6 L -0.09844 -0.00023 " pathEditMode="relative" rAng="0" ptsTypes="AA">
                                      <p:cBhvr>
                                        <p:cTn id="14" dur="1000" fill="hold"/>
                                        <p:tgtEl>
                                          <p:spTgt spid="18"/>
                                        </p:tgtEl>
                                        <p:attrNameLst>
                                          <p:attrName>ppt_x</p:attrName>
                                          <p:attrName>ppt_y</p:attrName>
                                        </p:attrNameLst>
                                      </p:cBhvr>
                                      <p:rCtr x="-4922" y="-2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63" presetClass="path" presetSubtype="0" accel="50000" decel="50000" fill="hold" grpId="0" nodeType="withEffect">
                                  <p:stCondLst>
                                    <p:cond delay="0"/>
                                  </p:stCondLst>
                                  <p:childTnLst>
                                    <p:animMotion origin="layout" path="M -3.75E-6 2.22222E-6 L 0.0961 2.22222E-6 " pathEditMode="relative" rAng="0" ptsTypes="AA">
                                      <p:cBhvr>
                                        <p:cTn id="20" dur="1000" fill="hold"/>
                                        <p:tgtEl>
                                          <p:spTgt spid="21"/>
                                        </p:tgtEl>
                                        <p:attrNameLst>
                                          <p:attrName>ppt_x</p:attrName>
                                          <p:attrName>ppt_y</p:attrName>
                                        </p:attrNameLst>
                                      </p:cBhvr>
                                      <p:rCtr x="4805" y="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8" grpId="0" animBg="1"/>
      <p:bldP spid="18" grpId="1" animBg="1"/>
      <p:bldP spid="21" grpId="0" animBg="1"/>
      <p:bldP spid="2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C94503-C2D6-4388-8FDC-B1C8F42C69B8}"/>
              </a:ext>
            </a:extLst>
          </p:cNvPr>
          <p:cNvSpPr>
            <a:spLocks noGrp="1"/>
          </p:cNvSpPr>
          <p:nvPr>
            <p:ph type="title"/>
          </p:nvPr>
        </p:nvSpPr>
        <p:spPr>
          <a:xfrm>
            <a:off x="215900" y="22352"/>
            <a:ext cx="11338560" cy="676148"/>
          </a:xfrm>
        </p:spPr>
        <p:txBody>
          <a:bodyPr>
            <a:normAutofit/>
          </a:bodyPr>
          <a:lstStyle/>
          <a:p>
            <a:r>
              <a:rPr lang="en-US" dirty="0"/>
              <a:t>Students’ responses by selected education systems</a:t>
            </a:r>
          </a:p>
        </p:txBody>
      </p:sp>
      <p:sp>
        <p:nvSpPr>
          <p:cNvPr id="4" name="Slide Number Placeholder 3">
            <a:extLst>
              <a:ext uri="{FF2B5EF4-FFF2-40B4-BE49-F238E27FC236}">
                <a16:creationId xmlns:a16="http://schemas.microsoft.com/office/drawing/2014/main" id="{1ADCE1B6-D965-47FD-89E5-5D0B6BF8A174}"/>
              </a:ext>
            </a:extLst>
          </p:cNvPr>
          <p:cNvSpPr>
            <a:spLocks noGrp="1"/>
          </p:cNvSpPr>
          <p:nvPr>
            <p:ph type="sldNum" sz="quarter" idx="14"/>
          </p:nvPr>
        </p:nvSpPr>
        <p:spPr/>
        <p:txBody>
          <a:bodyPr/>
          <a:lstStyle/>
          <a:p>
            <a:fld id="{99A20822-4A49-4D36-86E3-300BA48D3F00}" type="slidenum">
              <a:rPr lang="en-US" smtClean="0"/>
              <a:pPr/>
              <a:t>6</a:t>
            </a:fld>
            <a:endParaRPr lang="en-US" dirty="0"/>
          </a:p>
        </p:txBody>
      </p:sp>
      <p:graphicFrame>
        <p:nvGraphicFramePr>
          <p:cNvPr id="44" name="Chart 43">
            <a:extLst>
              <a:ext uri="{FF2B5EF4-FFF2-40B4-BE49-F238E27FC236}">
                <a16:creationId xmlns:a16="http://schemas.microsoft.com/office/drawing/2014/main" id="{46F97658-9739-41F1-BDA6-108ADDCFF3B8}"/>
              </a:ext>
            </a:extLst>
          </p:cNvPr>
          <p:cNvGraphicFramePr>
            <a:graphicFrameLocks/>
          </p:cNvGraphicFramePr>
          <p:nvPr>
            <p:extLst>
              <p:ext uri="{D42A27DB-BD31-4B8C-83A1-F6EECF244321}">
                <p14:modId xmlns:p14="http://schemas.microsoft.com/office/powerpoint/2010/main" val="2625266477"/>
              </p:ext>
            </p:extLst>
          </p:nvPr>
        </p:nvGraphicFramePr>
        <p:xfrm>
          <a:off x="2415556" y="1498600"/>
          <a:ext cx="9654522" cy="48895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a:extLst>
              <a:ext uri="{FF2B5EF4-FFF2-40B4-BE49-F238E27FC236}">
                <a16:creationId xmlns:a16="http://schemas.microsoft.com/office/drawing/2014/main" id="{6A5815FF-D113-4378-9049-8E6B312AFCFF}"/>
              </a:ext>
            </a:extLst>
          </p:cNvPr>
          <p:cNvCxnSpPr>
            <a:cxnSpLocks/>
          </p:cNvCxnSpPr>
          <p:nvPr/>
        </p:nvCxnSpPr>
        <p:spPr>
          <a:xfrm flipV="1">
            <a:off x="7226635" y="1318028"/>
            <a:ext cx="0" cy="4751838"/>
          </a:xfrm>
          <a:prstGeom prst="line">
            <a:avLst/>
          </a:prstGeom>
          <a:ln w="31750">
            <a:prstDash val="soli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7C09169-74A4-4DF3-A813-2F4CE1073EC5}"/>
              </a:ext>
            </a:extLst>
          </p:cNvPr>
          <p:cNvSpPr txBox="1"/>
          <p:nvPr/>
        </p:nvSpPr>
        <p:spPr>
          <a:xfrm>
            <a:off x="2063595" y="6069866"/>
            <a:ext cx="10128405" cy="338554"/>
          </a:xfrm>
          <a:prstGeom prst="rect">
            <a:avLst/>
          </a:prstGeom>
          <a:noFill/>
        </p:spPr>
        <p:txBody>
          <a:bodyPr wrap="square" rtlCol="0">
            <a:spAutoFit/>
          </a:bodyPr>
          <a:lstStyle/>
          <a:p>
            <a:r>
              <a:rPr lang="en-US" altLang="zh-CN" sz="1600" b="1" dirty="0">
                <a:solidFill>
                  <a:schemeClr val="tx2"/>
                </a:solidFill>
              </a:rPr>
              <a:t>      100%</a:t>
            </a:r>
            <a:r>
              <a:rPr lang="zh-CN" altLang="en-US" sz="1600" b="1" dirty="0">
                <a:solidFill>
                  <a:schemeClr val="tx2"/>
                </a:solidFill>
              </a:rPr>
              <a:t>                </a:t>
            </a:r>
            <a:r>
              <a:rPr lang="en-US" altLang="zh-CN" sz="1600" b="1" dirty="0">
                <a:solidFill>
                  <a:schemeClr val="tx2"/>
                </a:solidFill>
              </a:rPr>
              <a:t>50</a:t>
            </a:r>
            <a:r>
              <a:rPr lang="zh-CN" altLang="en-US" sz="1600" b="1" dirty="0">
                <a:solidFill>
                  <a:schemeClr val="tx2"/>
                </a:solidFill>
              </a:rPr>
              <a:t>                      </a:t>
            </a:r>
            <a:r>
              <a:rPr lang="en-US" altLang="zh-CN" sz="1600" b="1" dirty="0">
                <a:solidFill>
                  <a:schemeClr val="tx2"/>
                </a:solidFill>
              </a:rPr>
              <a:t>0</a:t>
            </a:r>
            <a:r>
              <a:rPr lang="zh-CN" altLang="en-US" sz="1600" b="1" dirty="0">
                <a:solidFill>
                  <a:schemeClr val="tx2"/>
                </a:solidFill>
              </a:rPr>
              <a:t>                      </a:t>
            </a:r>
            <a:r>
              <a:rPr lang="en-US" altLang="zh-CN" sz="1600" b="1" dirty="0">
                <a:solidFill>
                  <a:schemeClr val="tx2"/>
                </a:solidFill>
              </a:rPr>
              <a:t>50 </a:t>
            </a:r>
            <a:r>
              <a:rPr lang="zh-CN" altLang="en-US" sz="1600" b="1" dirty="0">
                <a:solidFill>
                  <a:schemeClr val="tx2"/>
                </a:solidFill>
              </a:rPr>
              <a:t>                  </a:t>
            </a:r>
            <a:r>
              <a:rPr lang="en-US" altLang="zh-CN" sz="1600" b="1" dirty="0">
                <a:solidFill>
                  <a:schemeClr val="tx2"/>
                </a:solidFill>
              </a:rPr>
              <a:t>100%                 50 </a:t>
            </a:r>
            <a:r>
              <a:rPr lang="zh-CN" altLang="en-US" sz="1600" b="1" dirty="0">
                <a:solidFill>
                  <a:schemeClr val="tx2"/>
                </a:solidFill>
              </a:rPr>
              <a:t>            </a:t>
            </a:r>
            <a:r>
              <a:rPr lang="en-US" altLang="zh-CN" sz="1600" b="1" dirty="0">
                <a:solidFill>
                  <a:schemeClr val="tx2"/>
                </a:solidFill>
              </a:rPr>
              <a:t>        0 </a:t>
            </a:r>
            <a:r>
              <a:rPr lang="zh-CN" altLang="en-US" sz="1600" b="1" dirty="0">
                <a:solidFill>
                  <a:schemeClr val="tx2"/>
                </a:solidFill>
              </a:rPr>
              <a:t>                    </a:t>
            </a:r>
            <a:r>
              <a:rPr lang="en-US" altLang="zh-CN" sz="1600" b="1" dirty="0">
                <a:solidFill>
                  <a:schemeClr val="tx2"/>
                </a:solidFill>
              </a:rPr>
              <a:t>50</a:t>
            </a:r>
            <a:r>
              <a:rPr lang="zh-CN" altLang="en-US" sz="1600" b="1" dirty="0">
                <a:solidFill>
                  <a:schemeClr val="tx2"/>
                </a:solidFill>
              </a:rPr>
              <a:t>                  </a:t>
            </a:r>
            <a:r>
              <a:rPr lang="en-US" altLang="zh-CN" sz="1600" b="1" dirty="0">
                <a:solidFill>
                  <a:schemeClr val="tx2"/>
                </a:solidFill>
              </a:rPr>
              <a:t>100% </a:t>
            </a:r>
            <a:endParaRPr lang="en-US" sz="1600" b="1" dirty="0">
              <a:solidFill>
                <a:schemeClr val="tx2"/>
              </a:solidFill>
            </a:endParaRPr>
          </a:p>
        </p:txBody>
      </p:sp>
      <p:cxnSp>
        <p:nvCxnSpPr>
          <p:cNvPr id="13" name="Straight Connector 12">
            <a:extLst>
              <a:ext uri="{FF2B5EF4-FFF2-40B4-BE49-F238E27FC236}">
                <a16:creationId xmlns:a16="http://schemas.microsoft.com/office/drawing/2014/main" id="{81E41C78-4551-446C-AD24-6151C81457EC}"/>
              </a:ext>
            </a:extLst>
          </p:cNvPr>
          <p:cNvCxnSpPr>
            <a:cxnSpLocks/>
          </p:cNvCxnSpPr>
          <p:nvPr/>
        </p:nvCxnSpPr>
        <p:spPr>
          <a:xfrm flipV="1">
            <a:off x="9517676" y="1670884"/>
            <a:ext cx="0" cy="4375536"/>
          </a:xfrm>
          <a:prstGeom prst="line">
            <a:avLst/>
          </a:prstGeom>
          <a:ln w="317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CB9119-25A3-4880-B0B4-C33D8EF22A19}"/>
              </a:ext>
            </a:extLst>
          </p:cNvPr>
          <p:cNvCxnSpPr>
            <a:cxnSpLocks/>
          </p:cNvCxnSpPr>
          <p:nvPr/>
        </p:nvCxnSpPr>
        <p:spPr>
          <a:xfrm flipV="1">
            <a:off x="4882923" y="1670884"/>
            <a:ext cx="0" cy="4375536"/>
          </a:xfrm>
          <a:prstGeom prst="line">
            <a:avLst/>
          </a:prstGeom>
          <a:ln w="31750">
            <a:prstDash val="dash"/>
          </a:ln>
        </p:spPr>
        <p:style>
          <a:lnRef idx="1">
            <a:schemeClr val="accent1"/>
          </a:lnRef>
          <a:fillRef idx="0">
            <a:schemeClr val="accent1"/>
          </a:fillRef>
          <a:effectRef idx="0">
            <a:schemeClr val="accent1"/>
          </a:effectRef>
          <a:fontRef idx="minor">
            <a:schemeClr val="tx1"/>
          </a:fontRef>
        </p:style>
      </p:cxnSp>
      <p:sp>
        <p:nvSpPr>
          <p:cNvPr id="18" name="Rectangle: Diagonal Corners Rounded 17">
            <a:extLst>
              <a:ext uri="{FF2B5EF4-FFF2-40B4-BE49-F238E27FC236}">
                <a16:creationId xmlns:a16="http://schemas.microsoft.com/office/drawing/2014/main" id="{8727B38F-92FA-4672-88EB-1D62B09C075C}"/>
              </a:ext>
            </a:extLst>
          </p:cNvPr>
          <p:cNvSpPr/>
          <p:nvPr/>
        </p:nvSpPr>
        <p:spPr>
          <a:xfrm>
            <a:off x="4374927" y="1325188"/>
            <a:ext cx="2810436" cy="229938"/>
          </a:xfrm>
          <a:prstGeom prst="round2Diag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Exponential Function (real) </a:t>
            </a:r>
          </a:p>
        </p:txBody>
      </p:sp>
      <p:sp>
        <p:nvSpPr>
          <p:cNvPr id="21" name="Rectangle: Diagonal Corners Rounded 20">
            <a:extLst>
              <a:ext uri="{FF2B5EF4-FFF2-40B4-BE49-F238E27FC236}">
                <a16:creationId xmlns:a16="http://schemas.microsoft.com/office/drawing/2014/main" id="{FE6FF6A9-31B5-45E0-80E6-EF8A775976E3}"/>
              </a:ext>
            </a:extLst>
          </p:cNvPr>
          <p:cNvSpPr/>
          <p:nvPr/>
        </p:nvSpPr>
        <p:spPr>
          <a:xfrm>
            <a:off x="7267908" y="1325188"/>
            <a:ext cx="2810436" cy="229938"/>
          </a:xfrm>
          <a:prstGeom prst="round2Diag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Proper Number  (pseudo)</a:t>
            </a:r>
          </a:p>
        </p:txBody>
      </p:sp>
      <p:sp>
        <p:nvSpPr>
          <p:cNvPr id="12" name="TextBox 1">
            <a:extLst>
              <a:ext uri="{FF2B5EF4-FFF2-40B4-BE49-F238E27FC236}">
                <a16:creationId xmlns:a16="http://schemas.microsoft.com/office/drawing/2014/main" id="{24307043-59E5-4368-89D4-5356BA951634}"/>
              </a:ext>
            </a:extLst>
          </p:cNvPr>
          <p:cNvSpPr txBox="1"/>
          <p:nvPr/>
        </p:nvSpPr>
        <p:spPr>
          <a:xfrm>
            <a:off x="297766" y="1606550"/>
            <a:ext cx="2281985" cy="452755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lnSpc>
                <a:spcPct val="107000"/>
              </a:lnSpc>
            </a:pPr>
            <a:r>
              <a:rPr lang="en-US" sz="1600" b="1" dirty="0">
                <a:solidFill>
                  <a:schemeClr val="tx2"/>
                </a:solidFill>
              </a:rPr>
              <a:t>Chinese Taipei</a:t>
            </a:r>
          </a:p>
          <a:p>
            <a:pPr algn="r">
              <a:lnSpc>
                <a:spcPct val="107000"/>
              </a:lnSpc>
            </a:pPr>
            <a:r>
              <a:rPr lang="en-US" sz="1600" b="1" dirty="0">
                <a:solidFill>
                  <a:schemeClr val="tx2"/>
                </a:solidFill>
              </a:rPr>
              <a:t>Shanghai-China</a:t>
            </a:r>
          </a:p>
          <a:p>
            <a:pPr algn="r">
              <a:lnSpc>
                <a:spcPct val="107000"/>
              </a:lnSpc>
            </a:pPr>
            <a:r>
              <a:rPr lang="en-US" sz="1600" b="1" dirty="0">
                <a:solidFill>
                  <a:schemeClr val="tx2"/>
                </a:solidFill>
              </a:rPr>
              <a:t>Hong Kong-China</a:t>
            </a:r>
          </a:p>
          <a:p>
            <a:pPr algn="r">
              <a:lnSpc>
                <a:spcPct val="107000"/>
              </a:lnSpc>
            </a:pPr>
            <a:r>
              <a:rPr lang="en-US" sz="1600" b="1" dirty="0">
                <a:solidFill>
                  <a:schemeClr val="tx2"/>
                </a:solidFill>
              </a:rPr>
              <a:t>Macao-China</a:t>
            </a:r>
          </a:p>
          <a:p>
            <a:pPr algn="r">
              <a:lnSpc>
                <a:spcPct val="107000"/>
              </a:lnSpc>
            </a:pPr>
            <a:r>
              <a:rPr lang="en-US" sz="1600" b="1" dirty="0">
                <a:solidFill>
                  <a:schemeClr val="tx2"/>
                </a:solidFill>
              </a:rPr>
              <a:t>United States of America</a:t>
            </a:r>
          </a:p>
          <a:p>
            <a:pPr algn="r">
              <a:lnSpc>
                <a:spcPct val="107000"/>
              </a:lnSpc>
            </a:pPr>
            <a:r>
              <a:rPr lang="en-US" sz="1600" b="1" dirty="0">
                <a:solidFill>
                  <a:schemeClr val="tx2"/>
                </a:solidFill>
              </a:rPr>
              <a:t>Canada</a:t>
            </a:r>
          </a:p>
          <a:p>
            <a:pPr algn="r">
              <a:lnSpc>
                <a:spcPct val="107000"/>
              </a:lnSpc>
            </a:pPr>
            <a:r>
              <a:rPr lang="en-US" sz="1600" b="1" dirty="0">
                <a:solidFill>
                  <a:schemeClr val="tx2"/>
                </a:solidFill>
              </a:rPr>
              <a:t>Albania</a:t>
            </a:r>
          </a:p>
          <a:p>
            <a:pPr algn="r">
              <a:lnSpc>
                <a:spcPct val="107000"/>
              </a:lnSpc>
            </a:pPr>
            <a:r>
              <a:rPr lang="en-US" sz="1600" b="1" dirty="0">
                <a:solidFill>
                  <a:schemeClr val="tx2"/>
                </a:solidFill>
              </a:rPr>
              <a:t>Korea</a:t>
            </a:r>
          </a:p>
          <a:p>
            <a:pPr algn="r">
              <a:lnSpc>
                <a:spcPct val="107000"/>
              </a:lnSpc>
            </a:pPr>
            <a:r>
              <a:rPr lang="en-US" sz="1600" b="1" dirty="0">
                <a:solidFill>
                  <a:schemeClr val="tx2"/>
                </a:solidFill>
              </a:rPr>
              <a:t>Spain</a:t>
            </a:r>
          </a:p>
          <a:p>
            <a:pPr algn="r">
              <a:lnSpc>
                <a:spcPct val="107000"/>
              </a:lnSpc>
            </a:pPr>
            <a:r>
              <a:rPr lang="en-US" sz="1600" b="1" dirty="0">
                <a:solidFill>
                  <a:schemeClr val="tx2"/>
                </a:solidFill>
              </a:rPr>
              <a:t>Qatar</a:t>
            </a:r>
          </a:p>
          <a:p>
            <a:pPr algn="r">
              <a:lnSpc>
                <a:spcPct val="107000"/>
              </a:lnSpc>
            </a:pPr>
            <a:r>
              <a:rPr lang="en-US" sz="1600" b="1" dirty="0">
                <a:solidFill>
                  <a:schemeClr val="tx2"/>
                </a:solidFill>
              </a:rPr>
              <a:t>Iceland</a:t>
            </a:r>
          </a:p>
          <a:p>
            <a:pPr algn="r">
              <a:lnSpc>
                <a:spcPct val="107000"/>
              </a:lnSpc>
            </a:pPr>
            <a:endParaRPr lang="en-US" sz="1600" b="1" dirty="0">
              <a:solidFill>
                <a:schemeClr val="tx2"/>
              </a:solidFill>
            </a:endParaRPr>
          </a:p>
          <a:p>
            <a:pPr algn="r">
              <a:lnSpc>
                <a:spcPct val="107000"/>
              </a:lnSpc>
            </a:pPr>
            <a:r>
              <a:rPr lang="en-US" sz="1600" b="1" dirty="0">
                <a:solidFill>
                  <a:schemeClr val="tx2"/>
                </a:solidFill>
              </a:rPr>
              <a:t>New Zealand</a:t>
            </a:r>
          </a:p>
          <a:p>
            <a:pPr algn="r">
              <a:lnSpc>
                <a:spcPct val="107000"/>
              </a:lnSpc>
            </a:pPr>
            <a:r>
              <a:rPr lang="en-US" sz="1600" b="1" dirty="0">
                <a:solidFill>
                  <a:schemeClr val="tx2"/>
                </a:solidFill>
              </a:rPr>
              <a:t>Indonesia</a:t>
            </a:r>
          </a:p>
          <a:p>
            <a:pPr algn="r">
              <a:lnSpc>
                <a:spcPct val="107000"/>
              </a:lnSpc>
            </a:pPr>
            <a:r>
              <a:rPr lang="en-US" sz="1600" b="1" dirty="0">
                <a:solidFill>
                  <a:schemeClr val="tx2"/>
                </a:solidFill>
              </a:rPr>
              <a:t>Denmark</a:t>
            </a:r>
          </a:p>
          <a:p>
            <a:pPr algn="r">
              <a:lnSpc>
                <a:spcPct val="107000"/>
              </a:lnSpc>
            </a:pPr>
            <a:r>
              <a:rPr lang="en-US" sz="1600" b="1" dirty="0">
                <a:solidFill>
                  <a:schemeClr val="tx2"/>
                </a:solidFill>
              </a:rPr>
              <a:t>Sweden</a:t>
            </a:r>
          </a:p>
          <a:p>
            <a:pPr algn="r">
              <a:lnSpc>
                <a:spcPct val="107000"/>
              </a:lnSpc>
            </a:pPr>
            <a:r>
              <a:rPr lang="en-US" sz="1600" b="1" dirty="0">
                <a:solidFill>
                  <a:schemeClr val="tx2"/>
                </a:solidFill>
              </a:rPr>
              <a:t>Tunisia</a:t>
            </a:r>
          </a:p>
        </p:txBody>
      </p:sp>
      <p:sp>
        <p:nvSpPr>
          <p:cNvPr id="7" name="Rectangle 6">
            <a:extLst>
              <a:ext uri="{FF2B5EF4-FFF2-40B4-BE49-F238E27FC236}">
                <a16:creationId xmlns:a16="http://schemas.microsoft.com/office/drawing/2014/main" id="{CE04D68E-5BF7-43A2-8EB0-435F7EFE613E}"/>
              </a:ext>
            </a:extLst>
          </p:cNvPr>
          <p:cNvSpPr/>
          <p:nvPr/>
        </p:nvSpPr>
        <p:spPr>
          <a:xfrm>
            <a:off x="3086100" y="804286"/>
            <a:ext cx="1796823" cy="383735"/>
          </a:xfrm>
          <a:prstGeom prst="rect">
            <a:avLst/>
          </a:prstGeom>
          <a:solidFill>
            <a:srgbClr val="2C7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Never heard of it</a:t>
            </a:r>
          </a:p>
        </p:txBody>
      </p:sp>
      <p:sp>
        <p:nvSpPr>
          <p:cNvPr id="15" name="Rectangle 14">
            <a:extLst>
              <a:ext uri="{FF2B5EF4-FFF2-40B4-BE49-F238E27FC236}">
                <a16:creationId xmlns:a16="http://schemas.microsoft.com/office/drawing/2014/main" id="{A489FEEE-E028-4FCD-A1E9-8FA4BF65FFAF}"/>
              </a:ext>
            </a:extLst>
          </p:cNvPr>
          <p:cNvSpPr/>
          <p:nvPr/>
        </p:nvSpPr>
        <p:spPr>
          <a:xfrm>
            <a:off x="4882923" y="804286"/>
            <a:ext cx="1796823" cy="383735"/>
          </a:xfrm>
          <a:prstGeom prst="rect">
            <a:avLst/>
          </a:prstGeom>
          <a:solidFill>
            <a:srgbClr val="ABD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Heard of it once or twice</a:t>
            </a:r>
          </a:p>
        </p:txBody>
      </p:sp>
      <p:sp>
        <p:nvSpPr>
          <p:cNvPr id="16" name="Rectangle 15">
            <a:extLst>
              <a:ext uri="{FF2B5EF4-FFF2-40B4-BE49-F238E27FC236}">
                <a16:creationId xmlns:a16="http://schemas.microsoft.com/office/drawing/2014/main" id="{4F35229D-D9D5-428E-BFA0-99869D1CD38E}"/>
              </a:ext>
            </a:extLst>
          </p:cNvPr>
          <p:cNvSpPr/>
          <p:nvPr/>
        </p:nvSpPr>
        <p:spPr>
          <a:xfrm>
            <a:off x="6683040" y="804286"/>
            <a:ext cx="1796823" cy="383735"/>
          </a:xfrm>
          <a:prstGeom prst="rect">
            <a:avLst/>
          </a:prstGeom>
          <a:solidFill>
            <a:srgbClr val="FFF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Heard of it a few times</a:t>
            </a:r>
          </a:p>
        </p:txBody>
      </p:sp>
      <p:sp>
        <p:nvSpPr>
          <p:cNvPr id="17" name="Rectangle 16">
            <a:extLst>
              <a:ext uri="{FF2B5EF4-FFF2-40B4-BE49-F238E27FC236}">
                <a16:creationId xmlns:a16="http://schemas.microsoft.com/office/drawing/2014/main" id="{0F6E0BC2-6151-4F51-8244-840D04853751}"/>
              </a:ext>
            </a:extLst>
          </p:cNvPr>
          <p:cNvSpPr/>
          <p:nvPr/>
        </p:nvSpPr>
        <p:spPr>
          <a:xfrm>
            <a:off x="8476569" y="804286"/>
            <a:ext cx="1796823" cy="383735"/>
          </a:xfrm>
          <a:prstGeom prst="rect">
            <a:avLst/>
          </a:prstGeom>
          <a:solidFill>
            <a:srgbClr val="FDAE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Heard of it often</a:t>
            </a:r>
          </a:p>
        </p:txBody>
      </p:sp>
      <p:sp>
        <p:nvSpPr>
          <p:cNvPr id="20" name="Rectangle 19">
            <a:extLst>
              <a:ext uri="{FF2B5EF4-FFF2-40B4-BE49-F238E27FC236}">
                <a16:creationId xmlns:a16="http://schemas.microsoft.com/office/drawing/2014/main" id="{9186BD24-F0A0-41A1-BD08-CF2C4985D973}"/>
              </a:ext>
            </a:extLst>
          </p:cNvPr>
          <p:cNvSpPr/>
          <p:nvPr/>
        </p:nvSpPr>
        <p:spPr>
          <a:xfrm>
            <a:off x="10270098" y="804286"/>
            <a:ext cx="1796823" cy="383735"/>
          </a:xfrm>
          <a:prstGeom prst="rect">
            <a:avLst/>
          </a:prstGeom>
          <a:solidFill>
            <a:srgbClr val="D71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Know it well, understand the concept</a:t>
            </a:r>
          </a:p>
        </p:txBody>
      </p:sp>
      <p:sp>
        <p:nvSpPr>
          <p:cNvPr id="22" name="Rectangle: Diagonal Corners Rounded 21">
            <a:extLst>
              <a:ext uri="{FF2B5EF4-FFF2-40B4-BE49-F238E27FC236}">
                <a16:creationId xmlns:a16="http://schemas.microsoft.com/office/drawing/2014/main" id="{B1C791B5-6C57-4F5E-8488-1333B155574D}"/>
              </a:ext>
            </a:extLst>
          </p:cNvPr>
          <p:cNvSpPr/>
          <p:nvPr/>
        </p:nvSpPr>
        <p:spPr>
          <a:xfrm>
            <a:off x="4658993" y="1661156"/>
            <a:ext cx="261361" cy="194821"/>
          </a:xfrm>
          <a:prstGeom prst="round2Diag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Rectangle: Diagonal Corners Rounded 22">
            <a:extLst>
              <a:ext uri="{FF2B5EF4-FFF2-40B4-BE49-F238E27FC236}">
                <a16:creationId xmlns:a16="http://schemas.microsoft.com/office/drawing/2014/main" id="{D08A3F44-D51A-4A92-A687-8B056CCE3AD1}"/>
              </a:ext>
            </a:extLst>
          </p:cNvPr>
          <p:cNvSpPr/>
          <p:nvPr/>
        </p:nvSpPr>
        <p:spPr>
          <a:xfrm>
            <a:off x="2995610" y="5865019"/>
            <a:ext cx="1925687" cy="200085"/>
          </a:xfrm>
          <a:prstGeom prst="round2Diag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Rectangle: Diagonal Corners Rounded 23">
            <a:extLst>
              <a:ext uri="{FF2B5EF4-FFF2-40B4-BE49-F238E27FC236}">
                <a16:creationId xmlns:a16="http://schemas.microsoft.com/office/drawing/2014/main" id="{296E90DD-F09C-448E-A5F3-F176233701E8}"/>
              </a:ext>
            </a:extLst>
          </p:cNvPr>
          <p:cNvSpPr/>
          <p:nvPr/>
        </p:nvSpPr>
        <p:spPr>
          <a:xfrm>
            <a:off x="4533900" y="2704202"/>
            <a:ext cx="394073" cy="222445"/>
          </a:xfrm>
          <a:prstGeom prst="round2Diag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Rectangle: Diagonal Corners Rounded 24">
            <a:extLst>
              <a:ext uri="{FF2B5EF4-FFF2-40B4-BE49-F238E27FC236}">
                <a16:creationId xmlns:a16="http://schemas.microsoft.com/office/drawing/2014/main" id="{01FF374E-E3A3-437C-9A5F-47A28EBA242F}"/>
              </a:ext>
            </a:extLst>
          </p:cNvPr>
          <p:cNvSpPr/>
          <p:nvPr/>
        </p:nvSpPr>
        <p:spPr>
          <a:xfrm>
            <a:off x="8067676" y="1664330"/>
            <a:ext cx="1493212" cy="194821"/>
          </a:xfrm>
          <a:prstGeom prst="round2Diag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6" name="Rectangle: Diagonal Corners Rounded 25">
            <a:extLst>
              <a:ext uri="{FF2B5EF4-FFF2-40B4-BE49-F238E27FC236}">
                <a16:creationId xmlns:a16="http://schemas.microsoft.com/office/drawing/2014/main" id="{3EDA959C-8EF6-45F9-93E8-631BDB3C3748}"/>
              </a:ext>
            </a:extLst>
          </p:cNvPr>
          <p:cNvSpPr/>
          <p:nvPr/>
        </p:nvSpPr>
        <p:spPr>
          <a:xfrm>
            <a:off x="8210550" y="2187393"/>
            <a:ext cx="1337638" cy="194821"/>
          </a:xfrm>
          <a:prstGeom prst="round2Diag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 name="Rectangle: Diagonal Corners Rounded 26">
            <a:extLst>
              <a:ext uri="{FF2B5EF4-FFF2-40B4-BE49-F238E27FC236}">
                <a16:creationId xmlns:a16="http://schemas.microsoft.com/office/drawing/2014/main" id="{8C27C606-7DCA-41A5-B82B-715BD610DAE2}"/>
              </a:ext>
            </a:extLst>
          </p:cNvPr>
          <p:cNvSpPr/>
          <p:nvPr/>
        </p:nvSpPr>
        <p:spPr>
          <a:xfrm>
            <a:off x="8041480" y="3505278"/>
            <a:ext cx="1512199" cy="194821"/>
          </a:xfrm>
          <a:prstGeom prst="round2Diag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8" name="Rectangle: Diagonal Corners Rounded 27">
            <a:extLst>
              <a:ext uri="{FF2B5EF4-FFF2-40B4-BE49-F238E27FC236}">
                <a16:creationId xmlns:a16="http://schemas.microsoft.com/office/drawing/2014/main" id="{F1DFAE34-BA39-4E46-B802-BA06F0E5A8A3}"/>
              </a:ext>
            </a:extLst>
          </p:cNvPr>
          <p:cNvSpPr/>
          <p:nvPr/>
        </p:nvSpPr>
        <p:spPr>
          <a:xfrm>
            <a:off x="7991475" y="3770401"/>
            <a:ext cx="1562204" cy="194821"/>
          </a:xfrm>
          <a:prstGeom prst="round2Diag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 name="Rectangle: Diagonal Corners Rounded 28">
            <a:extLst>
              <a:ext uri="{FF2B5EF4-FFF2-40B4-BE49-F238E27FC236}">
                <a16:creationId xmlns:a16="http://schemas.microsoft.com/office/drawing/2014/main" id="{34C7F1B1-31D5-436E-82BB-576E851ABC1F}"/>
              </a:ext>
            </a:extLst>
          </p:cNvPr>
          <p:cNvSpPr/>
          <p:nvPr/>
        </p:nvSpPr>
        <p:spPr>
          <a:xfrm>
            <a:off x="7824792" y="4290942"/>
            <a:ext cx="1728887" cy="194821"/>
          </a:xfrm>
          <a:prstGeom prst="round2Diag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Rectangle: Diagonal Corners Rounded 29">
            <a:extLst>
              <a:ext uri="{FF2B5EF4-FFF2-40B4-BE49-F238E27FC236}">
                <a16:creationId xmlns:a16="http://schemas.microsoft.com/office/drawing/2014/main" id="{AF30BC0F-5D94-4D73-9DF4-576CE76F1C41}"/>
              </a:ext>
            </a:extLst>
          </p:cNvPr>
          <p:cNvSpPr/>
          <p:nvPr/>
        </p:nvSpPr>
        <p:spPr>
          <a:xfrm>
            <a:off x="8391528" y="5602534"/>
            <a:ext cx="1162135" cy="194821"/>
          </a:xfrm>
          <a:prstGeom prst="round2Diag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Rectangle: Diagonal Corners Rounded 30">
            <a:extLst>
              <a:ext uri="{FF2B5EF4-FFF2-40B4-BE49-F238E27FC236}">
                <a16:creationId xmlns:a16="http://schemas.microsoft.com/office/drawing/2014/main" id="{888D8A63-3729-463B-BD35-CB8E3707C943}"/>
              </a:ext>
            </a:extLst>
          </p:cNvPr>
          <p:cNvSpPr/>
          <p:nvPr/>
        </p:nvSpPr>
        <p:spPr>
          <a:xfrm>
            <a:off x="9408320" y="3250189"/>
            <a:ext cx="145343" cy="178811"/>
          </a:xfrm>
          <a:prstGeom prst="round2Diag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Rectangle: Diagonal Corners Rounded 31">
            <a:extLst>
              <a:ext uri="{FF2B5EF4-FFF2-40B4-BE49-F238E27FC236}">
                <a16:creationId xmlns:a16="http://schemas.microsoft.com/office/drawing/2014/main" id="{D96BB140-F55C-468C-889F-064472414ECA}"/>
              </a:ext>
            </a:extLst>
          </p:cNvPr>
          <p:cNvSpPr/>
          <p:nvPr/>
        </p:nvSpPr>
        <p:spPr>
          <a:xfrm>
            <a:off x="9139238" y="2718504"/>
            <a:ext cx="408079" cy="194821"/>
          </a:xfrm>
          <a:prstGeom prst="round2Diag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extBox 1"/>
          <p:cNvSpPr txBox="1"/>
          <p:nvPr/>
        </p:nvSpPr>
        <p:spPr>
          <a:xfrm>
            <a:off x="297766" y="4453498"/>
            <a:ext cx="2295180" cy="369332"/>
          </a:xfrm>
          <a:prstGeom prst="rect">
            <a:avLst/>
          </a:prstGeom>
          <a:noFill/>
        </p:spPr>
        <p:txBody>
          <a:bodyPr wrap="none" rtlCol="0">
            <a:spAutoFit/>
          </a:bodyPr>
          <a:lstStyle/>
          <a:p>
            <a:r>
              <a:rPr lang="en-US" b="1" dirty="0" err="1">
                <a:solidFill>
                  <a:srgbClr val="FF0000"/>
                </a:solidFill>
              </a:rPr>
              <a:t>Avg</a:t>
            </a:r>
            <a:r>
              <a:rPr lang="en-US" b="1" dirty="0">
                <a:solidFill>
                  <a:srgbClr val="FF0000"/>
                </a:solidFill>
              </a:rPr>
              <a:t> of 64 </a:t>
            </a:r>
            <a:r>
              <a:rPr lang="en-US" b="1" dirty="0" err="1">
                <a:solidFill>
                  <a:srgbClr val="FF0000"/>
                </a:solidFill>
              </a:rPr>
              <a:t>edu</a:t>
            </a:r>
            <a:r>
              <a:rPr lang="en-US" b="1" dirty="0">
                <a:solidFill>
                  <a:srgbClr val="FF0000"/>
                </a:solidFill>
              </a:rPr>
              <a:t> systems</a:t>
            </a:r>
          </a:p>
        </p:txBody>
      </p:sp>
      <p:sp>
        <p:nvSpPr>
          <p:cNvPr id="33" name="Rectangle: Diagonal Corners Rounded 23">
            <a:extLst>
              <a:ext uri="{FF2B5EF4-FFF2-40B4-BE49-F238E27FC236}">
                <a16:creationId xmlns:a16="http://schemas.microsoft.com/office/drawing/2014/main" id="{296E90DD-F09C-448E-A5F3-F176233701E8}"/>
              </a:ext>
            </a:extLst>
          </p:cNvPr>
          <p:cNvSpPr/>
          <p:nvPr/>
        </p:nvSpPr>
        <p:spPr>
          <a:xfrm>
            <a:off x="3920340" y="4551315"/>
            <a:ext cx="1007862" cy="197286"/>
          </a:xfrm>
          <a:prstGeom prst="round2Diag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7112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35" presetClass="path" presetSubtype="0" accel="50000" decel="50000" fill="hold" grpId="1" nodeType="withEffect">
                                  <p:stCondLst>
                                    <p:cond delay="0"/>
                                  </p:stCondLst>
                                  <p:childTnLst>
                                    <p:animMotion origin="layout" path="M 1.45833E-6 -3.7037E-6 L -0.07357 0.00024 " pathEditMode="relative" rAng="0" ptsTypes="AA">
                                      <p:cBhvr>
                                        <p:cTn id="20" dur="1000" fill="hold"/>
                                        <p:tgtEl>
                                          <p:spTgt spid="18"/>
                                        </p:tgtEl>
                                        <p:attrNameLst>
                                          <p:attrName>ppt_x</p:attrName>
                                          <p:attrName>ppt_y</p:attrName>
                                        </p:attrNameLst>
                                      </p:cBhvr>
                                      <p:rCtr x="-3685" y="0"/>
                                    </p:animMotion>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63" presetClass="path" presetSubtype="0" accel="50000" decel="50000" fill="hold" grpId="1" nodeType="withEffect">
                                  <p:stCondLst>
                                    <p:cond delay="0"/>
                                  </p:stCondLst>
                                  <p:childTnLst>
                                    <p:animMotion origin="layout" path="M 1.875E-6 -3.7037E-6 L 0.06927 -0.00023 " pathEditMode="relative" rAng="0" ptsTypes="AA">
                                      <p:cBhvr>
                                        <p:cTn id="24" dur="1000" fill="hold"/>
                                        <p:tgtEl>
                                          <p:spTgt spid="21"/>
                                        </p:tgtEl>
                                        <p:attrNameLst>
                                          <p:attrName>ppt_x</p:attrName>
                                          <p:attrName>ppt_y</p:attrName>
                                        </p:attrNameLst>
                                      </p:cBhvr>
                                      <p:rCtr x="3464" y="-23"/>
                                    </p:animMotion>
                                  </p:childTnLst>
                                </p:cTn>
                              </p:par>
                              <p:par>
                                <p:cTn id="25" presetID="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 presetClass="entr" presetSubtype="0" fill="hold" grpId="1" nodeType="withEffect">
                                  <p:stCondLst>
                                    <p:cond delay="0"/>
                                  </p:stCondLst>
                                  <p:childTnLst>
                                    <p:set>
                                      <p:cBhvr>
                                        <p:cTn id="37" dur="1" fill="hold">
                                          <p:stCondLst>
                                            <p:cond delay="0"/>
                                          </p:stCondLst>
                                        </p:cTn>
                                        <p:tgtEl>
                                          <p:spTgt spid="44">
                                            <p:graphicEl>
                                              <a:chart seriesIdx="-3" categoryIdx="-3" bldStep="gridLegend"/>
                                            </p:graphic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4">
                                            <p:graphicEl>
                                              <a:chart seriesIdx="1" categoryIdx="-4" bldStep="series"/>
                                            </p:graphic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childTnLst>
                                </p:cTn>
                              </p:par>
                              <p:par>
                                <p:cTn id="48" presetID="1" presetClass="exit" presetSubtype="0" fill="hold" grpId="1" nodeType="withEffect">
                                  <p:stCondLst>
                                    <p:cond delay="500"/>
                                  </p:stCondLst>
                                  <p:childTnLst>
                                    <p:set>
                                      <p:cBhvr>
                                        <p:cTn id="49" dur="1" fill="hold">
                                          <p:stCondLst>
                                            <p:cond delay="0"/>
                                          </p:stCondLst>
                                        </p:cTn>
                                        <p:tgtEl>
                                          <p:spTgt spid="22"/>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childTnLst>
                                </p:cTn>
                              </p:par>
                              <p:par>
                                <p:cTn id="54" presetID="1" presetClass="exit" presetSubtype="0" fill="hold" grpId="1" nodeType="withEffect">
                                  <p:stCondLst>
                                    <p:cond delay="500"/>
                                  </p:stCondLst>
                                  <p:childTnLst>
                                    <p:set>
                                      <p:cBhvr>
                                        <p:cTn id="55" dur="1" fill="hold">
                                          <p:stCondLst>
                                            <p:cond delay="0"/>
                                          </p:stCondLst>
                                        </p:cTn>
                                        <p:tgtEl>
                                          <p:spTgt spid="2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3"/>
                                        </p:tgtEl>
                                        <p:attrNameLst>
                                          <p:attrName>style.visibility</p:attrName>
                                        </p:attrNameLst>
                                      </p:cBhvr>
                                      <p:to>
                                        <p:strVal val="visible"/>
                                      </p:to>
                                    </p:set>
                                  </p:childTnLst>
                                </p:cTn>
                              </p:par>
                              <p:par>
                                <p:cTn id="60" presetID="1" presetClass="exit" presetSubtype="0" fill="hold" grpId="1" nodeType="withEffect">
                                  <p:stCondLst>
                                    <p:cond delay="500"/>
                                  </p:stCondLst>
                                  <p:childTnLst>
                                    <p:set>
                                      <p:cBhvr>
                                        <p:cTn id="61" dur="1" fill="hold">
                                          <p:stCondLst>
                                            <p:cond delay="0"/>
                                          </p:stCondLst>
                                        </p:cTn>
                                        <p:tgtEl>
                                          <p:spTgt spid="3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par>
                                <p:cTn id="66" presetID="1" presetClass="exit" presetSubtype="0" fill="hold" grpId="1" nodeType="withEffect">
                                  <p:stCondLst>
                                    <p:cond delay="500"/>
                                  </p:stCondLst>
                                  <p:childTnLst>
                                    <p:set>
                                      <p:cBhvr>
                                        <p:cTn id="67" dur="1" fill="hold">
                                          <p:stCondLst>
                                            <p:cond delay="0"/>
                                          </p:stCondLst>
                                        </p:cTn>
                                        <p:tgtEl>
                                          <p:spTgt spid="24"/>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4">
                                            <p:graphicEl>
                                              <a:chart seriesIdx="2" categoryIdx="-4" bldStep="series"/>
                                            </p:graphicEl>
                                          </p:spTgt>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4">
                                            <p:graphicEl>
                                              <a:chart seriesIdx="3" categoryIdx="-4" bldStep="series"/>
                                            </p:graphicEl>
                                          </p:spTgt>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4">
                                            <p:graphicEl>
                                              <a:chart seriesIdx="4" categoryIdx="-4" bldStep="series"/>
                                            </p:graphicEl>
                                          </p:spTgt>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4">
                                            <p:graphicEl>
                                              <a:chart seriesIdx="5" categoryIdx="-4" bldStep="series"/>
                                            </p:graphicEl>
                                          </p:spTgt>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5"/>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6"/>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44">
                                            <p:graphicEl>
                                              <a:chart seriesIdx="8" categoryIdx="-4" bldStep="series"/>
                                            </p:graphicEl>
                                          </p:spTgt>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25"/>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26"/>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28"/>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29"/>
                                        </p:tgtEl>
                                        <p:attrNameLst>
                                          <p:attrName>style.visibility</p:attrName>
                                        </p:attrNameLst>
                                      </p:cBhvr>
                                      <p:to>
                                        <p:strVal val="visible"/>
                                      </p:to>
                                    </p:set>
                                  </p:childTnLst>
                                </p:cTn>
                              </p:par>
                              <p:par>
                                <p:cTn id="102" presetID="1" presetClass="exit" presetSubtype="0" fill="hold" grpId="1" nodeType="withEffect">
                                  <p:stCondLst>
                                    <p:cond delay="500"/>
                                  </p:stCondLst>
                                  <p:childTnLst>
                                    <p:set>
                                      <p:cBhvr>
                                        <p:cTn id="103" dur="1" fill="hold">
                                          <p:stCondLst>
                                            <p:cond delay="0"/>
                                          </p:stCondLst>
                                        </p:cTn>
                                        <p:tgtEl>
                                          <p:spTgt spid="25"/>
                                        </p:tgtEl>
                                        <p:attrNameLst>
                                          <p:attrName>style.visibility</p:attrName>
                                        </p:attrNameLst>
                                      </p:cBhvr>
                                      <p:to>
                                        <p:strVal val="hidden"/>
                                      </p:to>
                                    </p:set>
                                  </p:childTnLst>
                                </p:cTn>
                              </p:par>
                              <p:par>
                                <p:cTn id="104" presetID="1" presetClass="exit" presetSubtype="0" fill="hold" grpId="1" nodeType="withEffect">
                                  <p:stCondLst>
                                    <p:cond delay="500"/>
                                  </p:stCondLst>
                                  <p:childTnLst>
                                    <p:set>
                                      <p:cBhvr>
                                        <p:cTn id="105" dur="1" fill="hold">
                                          <p:stCondLst>
                                            <p:cond delay="0"/>
                                          </p:stCondLst>
                                        </p:cTn>
                                        <p:tgtEl>
                                          <p:spTgt spid="26"/>
                                        </p:tgtEl>
                                        <p:attrNameLst>
                                          <p:attrName>style.visibility</p:attrName>
                                        </p:attrNameLst>
                                      </p:cBhvr>
                                      <p:to>
                                        <p:strVal val="hidden"/>
                                      </p:to>
                                    </p:set>
                                  </p:childTnLst>
                                </p:cTn>
                              </p:par>
                              <p:par>
                                <p:cTn id="106" presetID="1" presetClass="exit" presetSubtype="0" fill="hold" grpId="1" nodeType="withEffect">
                                  <p:stCondLst>
                                    <p:cond delay="500"/>
                                  </p:stCondLst>
                                  <p:childTnLst>
                                    <p:set>
                                      <p:cBhvr>
                                        <p:cTn id="107" dur="1" fill="hold">
                                          <p:stCondLst>
                                            <p:cond delay="0"/>
                                          </p:stCondLst>
                                        </p:cTn>
                                        <p:tgtEl>
                                          <p:spTgt spid="27"/>
                                        </p:tgtEl>
                                        <p:attrNameLst>
                                          <p:attrName>style.visibility</p:attrName>
                                        </p:attrNameLst>
                                      </p:cBhvr>
                                      <p:to>
                                        <p:strVal val="hidden"/>
                                      </p:to>
                                    </p:set>
                                  </p:childTnLst>
                                </p:cTn>
                              </p:par>
                              <p:par>
                                <p:cTn id="108" presetID="1" presetClass="exit" presetSubtype="0" fill="hold" grpId="1" nodeType="withEffect">
                                  <p:stCondLst>
                                    <p:cond delay="500"/>
                                  </p:stCondLst>
                                  <p:childTnLst>
                                    <p:set>
                                      <p:cBhvr>
                                        <p:cTn id="109" dur="1" fill="hold">
                                          <p:stCondLst>
                                            <p:cond delay="0"/>
                                          </p:stCondLst>
                                        </p:cTn>
                                        <p:tgtEl>
                                          <p:spTgt spid="28"/>
                                        </p:tgtEl>
                                        <p:attrNameLst>
                                          <p:attrName>style.visibility</p:attrName>
                                        </p:attrNameLst>
                                      </p:cBhvr>
                                      <p:to>
                                        <p:strVal val="hidden"/>
                                      </p:to>
                                    </p:set>
                                  </p:childTnLst>
                                </p:cTn>
                              </p:par>
                              <p:par>
                                <p:cTn id="110" presetID="1" presetClass="exit" presetSubtype="0" fill="hold" grpId="1" nodeType="withEffect">
                                  <p:stCondLst>
                                    <p:cond delay="500"/>
                                  </p:stCondLst>
                                  <p:childTnLst>
                                    <p:set>
                                      <p:cBhvr>
                                        <p:cTn id="111" dur="1" fill="hold">
                                          <p:stCondLst>
                                            <p:cond delay="0"/>
                                          </p:stCondLst>
                                        </p:cTn>
                                        <p:tgtEl>
                                          <p:spTgt spid="29"/>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30"/>
                                        </p:tgtEl>
                                        <p:attrNameLst>
                                          <p:attrName>style.visibility</p:attrName>
                                        </p:attrNameLst>
                                      </p:cBhvr>
                                      <p:to>
                                        <p:strVal val="visible"/>
                                      </p:to>
                                    </p:set>
                                  </p:childTnLst>
                                </p:cTn>
                              </p:par>
                              <p:par>
                                <p:cTn id="116" presetID="1" presetClass="exit" presetSubtype="0" fill="hold" grpId="1" nodeType="withEffect">
                                  <p:stCondLst>
                                    <p:cond delay="500"/>
                                  </p:stCondLst>
                                  <p:childTnLst>
                                    <p:set>
                                      <p:cBhvr>
                                        <p:cTn id="117" dur="1" fill="hold">
                                          <p:stCondLst>
                                            <p:cond delay="0"/>
                                          </p:stCondLst>
                                        </p:cTn>
                                        <p:tgtEl>
                                          <p:spTgt spid="3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31"/>
                                        </p:tgtEl>
                                        <p:attrNameLst>
                                          <p:attrName>style.visibility</p:attrName>
                                        </p:attrNameLst>
                                      </p:cBhvr>
                                      <p:to>
                                        <p:strVal val="visible"/>
                                      </p:to>
                                    </p:set>
                                  </p:childTnLst>
                                </p:cTn>
                              </p:par>
                              <p:par>
                                <p:cTn id="122" presetID="1" presetClass="exit" presetSubtype="0" fill="hold" grpId="1" nodeType="withEffect">
                                  <p:stCondLst>
                                    <p:cond delay="500"/>
                                  </p:stCondLst>
                                  <p:childTnLst>
                                    <p:set>
                                      <p:cBhvr>
                                        <p:cTn id="123" dur="1" fill="hold">
                                          <p:stCondLst>
                                            <p:cond delay="0"/>
                                          </p:stCondLst>
                                        </p:cTn>
                                        <p:tgtEl>
                                          <p:spTgt spid="31"/>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32"/>
                                        </p:tgtEl>
                                        <p:attrNameLst>
                                          <p:attrName>style.visibility</p:attrName>
                                        </p:attrNameLst>
                                      </p:cBhvr>
                                      <p:to>
                                        <p:strVal val="visible"/>
                                      </p:to>
                                    </p:set>
                                  </p:childTnLst>
                                </p:cTn>
                              </p:par>
                              <p:par>
                                <p:cTn id="128" presetID="1" presetClass="exit" presetSubtype="0" fill="hold" grpId="1" nodeType="withEffect">
                                  <p:stCondLst>
                                    <p:cond delay="500"/>
                                  </p:stCondLst>
                                  <p:childTnLst>
                                    <p:set>
                                      <p:cBhvr>
                                        <p:cTn id="129" dur="1" fill="hold">
                                          <p:stCondLst>
                                            <p:cond delay="0"/>
                                          </p:stCondLst>
                                        </p:cTn>
                                        <p:tgtEl>
                                          <p:spTgt spid="32"/>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44">
                                            <p:graphicEl>
                                              <a:chart seriesIdx="9" categoryIdx="-4" bldStep="series"/>
                                            </p:graphicEl>
                                          </p:spTgt>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44">
                                            <p:graphicEl>
                                              <a:chart seriesIdx="10" categoryIdx="-4" bldStep="series"/>
                                            </p:graphicEl>
                                          </p:spTgt>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44">
                                            <p:graphicEl>
                                              <a:chart seriesIdx="11" categoryIdx="-4" bldStep="series"/>
                                            </p:graphicEl>
                                          </p:spTgt>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44">
                                            <p:graphicEl>
                                              <a:chart seriesIdx="12"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 grpId="0" uiExpand="1">
        <p:bldSub>
          <a:bldChart bld="series"/>
        </p:bldSub>
      </p:bldGraphic>
      <p:bldGraphic spid="44" grpId="1" uiExpand="1">
        <p:bldSub>
          <a:bldChart bld="series"/>
        </p:bldSub>
      </p:bldGraphic>
      <p:bldP spid="8" grpId="0"/>
      <p:bldP spid="18" grpId="0" animBg="1"/>
      <p:bldP spid="18" grpId="1" animBg="1"/>
      <p:bldP spid="21" grpId="0" animBg="1"/>
      <p:bldP spid="21" grpId="1" animBg="1"/>
      <p:bldP spid="12" grpId="0"/>
      <p:bldP spid="7" grpId="0" animBg="1"/>
      <p:bldP spid="15" grpId="0" animBg="1"/>
      <p:bldP spid="16" grpId="0" animBg="1"/>
      <p:bldP spid="17" grpId="0" animBg="1"/>
      <p:bldP spid="20" grpId="0"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2" grpId="0"/>
      <p:bldP spid="33" grpId="0" animBg="1"/>
      <p:bldP spid="3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11338560" cy="721895"/>
          </a:xfrm>
        </p:spPr>
        <p:txBody>
          <a:bodyPr/>
          <a:lstStyle/>
          <a:p>
            <a:r>
              <a:rPr lang="en-US" dirty="0"/>
              <a:t>Categorization of students in each education system</a:t>
            </a:r>
          </a:p>
        </p:txBody>
      </p:sp>
      <p:sp>
        <p:nvSpPr>
          <p:cNvPr id="5" name="Slide Number Placeholder 4"/>
          <p:cNvSpPr>
            <a:spLocks noGrp="1"/>
          </p:cNvSpPr>
          <p:nvPr>
            <p:ph type="sldNum" sz="quarter" idx="12"/>
          </p:nvPr>
        </p:nvSpPr>
        <p:spPr/>
        <p:txBody>
          <a:bodyPr/>
          <a:lstStyle/>
          <a:p>
            <a:fld id="{BABF4E83-61DB-418F-A99F-17BC9BB58EF6}" type="slidenum">
              <a:rPr lang="en-US" smtClean="0"/>
              <a:t>7</a:t>
            </a:fld>
            <a:endParaRPr lang="en-US" dirty="0"/>
          </a:p>
        </p:txBody>
      </p:sp>
      <p:sp>
        <p:nvSpPr>
          <p:cNvPr id="21" name="TextBox 20">
            <a:extLst>
              <a:ext uri="{FF2B5EF4-FFF2-40B4-BE49-F238E27FC236}">
                <a16:creationId xmlns:a16="http://schemas.microsoft.com/office/drawing/2014/main" id="{1C782725-567F-4845-AAD3-9AD62B3BAE65}"/>
              </a:ext>
            </a:extLst>
          </p:cNvPr>
          <p:cNvSpPr txBox="1"/>
          <p:nvPr/>
        </p:nvSpPr>
        <p:spPr>
          <a:xfrm>
            <a:off x="4358811" y="5849627"/>
            <a:ext cx="4459362" cy="461665"/>
          </a:xfrm>
          <a:prstGeom prst="rect">
            <a:avLst/>
          </a:prstGeom>
          <a:noFill/>
        </p:spPr>
        <p:txBody>
          <a:bodyPr wrap="none" rtlCol="0">
            <a:spAutoFit/>
          </a:bodyPr>
          <a:lstStyle/>
          <a:p>
            <a:r>
              <a:rPr lang="en-US" sz="2400" dirty="0"/>
              <a:t>Average response to </a:t>
            </a:r>
            <a:r>
              <a:rPr lang="en-US" sz="2400" dirty="0">
                <a:solidFill>
                  <a:srgbClr val="FF0000"/>
                </a:solidFill>
              </a:rPr>
              <a:t>real</a:t>
            </a:r>
            <a:r>
              <a:rPr lang="en-US" sz="2400" dirty="0"/>
              <a:t> concepts</a:t>
            </a:r>
          </a:p>
        </p:txBody>
      </p:sp>
      <p:cxnSp>
        <p:nvCxnSpPr>
          <p:cNvPr id="9" name="Straight Arrow Connector 8">
            <a:extLst>
              <a:ext uri="{FF2B5EF4-FFF2-40B4-BE49-F238E27FC236}">
                <a16:creationId xmlns:a16="http://schemas.microsoft.com/office/drawing/2014/main" id="{5DE59C21-9388-4B49-A6C7-3E3BC4200F4C}"/>
              </a:ext>
            </a:extLst>
          </p:cNvPr>
          <p:cNvCxnSpPr>
            <a:cxnSpLocks/>
          </p:cNvCxnSpPr>
          <p:nvPr/>
        </p:nvCxnSpPr>
        <p:spPr>
          <a:xfrm>
            <a:off x="3545301" y="5265377"/>
            <a:ext cx="6192253"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63DC0A2-5465-40BD-8196-84143186A94E}"/>
              </a:ext>
            </a:extLst>
          </p:cNvPr>
          <p:cNvCxnSpPr>
            <a:cxnSpLocks/>
          </p:cNvCxnSpPr>
          <p:nvPr/>
        </p:nvCxnSpPr>
        <p:spPr>
          <a:xfrm>
            <a:off x="3089759" y="1282099"/>
            <a:ext cx="0" cy="3650738"/>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E30AD7-1CE1-4D4B-A17F-B2A6793D5152}"/>
              </a:ext>
            </a:extLst>
          </p:cNvPr>
          <p:cNvCxnSpPr/>
          <p:nvPr/>
        </p:nvCxnSpPr>
        <p:spPr>
          <a:xfrm>
            <a:off x="6639804" y="999701"/>
            <a:ext cx="0" cy="457493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C17054-DFA2-490B-9B2B-CD9A249875ED}"/>
              </a:ext>
            </a:extLst>
          </p:cNvPr>
          <p:cNvCxnSpPr/>
          <p:nvPr/>
        </p:nvCxnSpPr>
        <p:spPr>
          <a:xfrm>
            <a:off x="5179970" y="999701"/>
            <a:ext cx="0" cy="457493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ED87891-5DFA-43C4-BFEF-897123AA0544}"/>
              </a:ext>
            </a:extLst>
          </p:cNvPr>
          <p:cNvCxnSpPr/>
          <p:nvPr/>
        </p:nvCxnSpPr>
        <p:spPr>
          <a:xfrm>
            <a:off x="8099637" y="999701"/>
            <a:ext cx="0" cy="457493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4504951-303C-480C-BFC8-F5BCBA471408}"/>
              </a:ext>
            </a:extLst>
          </p:cNvPr>
          <p:cNvCxnSpPr>
            <a:cxnSpLocks/>
          </p:cNvCxnSpPr>
          <p:nvPr/>
        </p:nvCxnSpPr>
        <p:spPr>
          <a:xfrm flipH="1">
            <a:off x="2760002" y="3108014"/>
            <a:ext cx="7587151" cy="2"/>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4E2632D-086A-45C9-A84C-84F6B032B143}"/>
              </a:ext>
            </a:extLst>
          </p:cNvPr>
          <p:cNvCxnSpPr>
            <a:cxnSpLocks/>
          </p:cNvCxnSpPr>
          <p:nvPr/>
        </p:nvCxnSpPr>
        <p:spPr>
          <a:xfrm flipH="1">
            <a:off x="2760002" y="3891814"/>
            <a:ext cx="7587151" cy="2"/>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BB09992-AEF7-4F99-8B3F-EF1157BA8350}"/>
              </a:ext>
            </a:extLst>
          </p:cNvPr>
          <p:cNvCxnSpPr>
            <a:cxnSpLocks/>
          </p:cNvCxnSpPr>
          <p:nvPr/>
        </p:nvCxnSpPr>
        <p:spPr>
          <a:xfrm flipH="1">
            <a:off x="2760002" y="2324214"/>
            <a:ext cx="7587151" cy="2"/>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801EAEED-291F-4977-BF81-44EE8F72CA24}"/>
              </a:ext>
            </a:extLst>
          </p:cNvPr>
          <p:cNvSpPr txBox="1"/>
          <p:nvPr/>
        </p:nvSpPr>
        <p:spPr>
          <a:xfrm>
            <a:off x="316879" y="2309050"/>
            <a:ext cx="1435328" cy="1569660"/>
          </a:xfrm>
          <a:prstGeom prst="rect">
            <a:avLst/>
          </a:prstGeom>
          <a:noFill/>
        </p:spPr>
        <p:txBody>
          <a:bodyPr wrap="none" rtlCol="0">
            <a:spAutoFit/>
          </a:bodyPr>
          <a:lstStyle/>
          <a:p>
            <a:pPr algn="r"/>
            <a:r>
              <a:rPr lang="en-US" sz="2400" dirty="0"/>
              <a:t>Average</a:t>
            </a:r>
          </a:p>
          <a:p>
            <a:pPr algn="r"/>
            <a:r>
              <a:rPr lang="en-US" sz="2400" dirty="0"/>
              <a:t>response</a:t>
            </a:r>
          </a:p>
          <a:p>
            <a:pPr algn="r"/>
            <a:r>
              <a:rPr lang="en-US" sz="2400" dirty="0"/>
              <a:t>to </a:t>
            </a:r>
            <a:r>
              <a:rPr lang="en-US" sz="2400" dirty="0">
                <a:solidFill>
                  <a:srgbClr val="FF0000"/>
                </a:solidFill>
              </a:rPr>
              <a:t>pseudo</a:t>
            </a:r>
          </a:p>
          <a:p>
            <a:pPr algn="r"/>
            <a:r>
              <a:rPr lang="en-US" sz="2400" dirty="0"/>
              <a:t>concepts</a:t>
            </a:r>
          </a:p>
        </p:txBody>
      </p:sp>
      <p:sp>
        <p:nvSpPr>
          <p:cNvPr id="94" name="Rectangle: Rounded Corners 93">
            <a:extLst>
              <a:ext uri="{FF2B5EF4-FFF2-40B4-BE49-F238E27FC236}">
                <a16:creationId xmlns:a16="http://schemas.microsoft.com/office/drawing/2014/main" id="{40C42852-2227-421C-9C7E-491928F9168E}"/>
              </a:ext>
            </a:extLst>
          </p:cNvPr>
          <p:cNvSpPr/>
          <p:nvPr/>
        </p:nvSpPr>
        <p:spPr>
          <a:xfrm>
            <a:off x="3394321" y="5418843"/>
            <a:ext cx="1762996" cy="461616"/>
          </a:xfrm>
          <a:prstGeom prst="roundRect">
            <a:avLst>
              <a:gd name="adj" fmla="val 50000"/>
            </a:avLst>
          </a:prstGeom>
          <a:solidFill>
            <a:schemeClr val="accent2">
              <a:lumMod val="40000"/>
              <a:lumOff val="60000"/>
            </a:schemeClr>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Bottom quartile</a:t>
            </a:r>
            <a:endParaRPr lang="en-US" sz="2800" b="1" dirty="0"/>
          </a:p>
        </p:txBody>
      </p:sp>
      <p:sp>
        <p:nvSpPr>
          <p:cNvPr id="95" name="Rectangle: Rounded Corners 94">
            <a:extLst>
              <a:ext uri="{FF2B5EF4-FFF2-40B4-BE49-F238E27FC236}">
                <a16:creationId xmlns:a16="http://schemas.microsoft.com/office/drawing/2014/main" id="{7BE55018-3942-41AE-A632-2AFE9DE47AA4}"/>
              </a:ext>
            </a:extLst>
          </p:cNvPr>
          <p:cNvSpPr/>
          <p:nvPr/>
        </p:nvSpPr>
        <p:spPr>
          <a:xfrm>
            <a:off x="8348855" y="5387083"/>
            <a:ext cx="1762996" cy="461616"/>
          </a:xfrm>
          <a:prstGeom prst="roundRect">
            <a:avLst>
              <a:gd name="adj" fmla="val 50000"/>
            </a:avLst>
          </a:prstGeom>
          <a:solidFill>
            <a:schemeClr val="accent2">
              <a:lumMod val="40000"/>
              <a:lumOff val="60000"/>
            </a:schemeClr>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Top  quartile</a:t>
            </a:r>
            <a:endParaRPr lang="en-US" sz="2800" b="1" dirty="0"/>
          </a:p>
        </p:txBody>
      </p:sp>
      <p:sp>
        <p:nvSpPr>
          <p:cNvPr id="96" name="Rectangle: Rounded Corners 95">
            <a:extLst>
              <a:ext uri="{FF2B5EF4-FFF2-40B4-BE49-F238E27FC236}">
                <a16:creationId xmlns:a16="http://schemas.microsoft.com/office/drawing/2014/main" id="{4422E0E3-6D57-404B-B4CB-513139388AA6}"/>
              </a:ext>
            </a:extLst>
          </p:cNvPr>
          <p:cNvSpPr/>
          <p:nvPr/>
        </p:nvSpPr>
        <p:spPr>
          <a:xfrm>
            <a:off x="5325422" y="5387083"/>
            <a:ext cx="2590549" cy="461616"/>
          </a:xfrm>
          <a:prstGeom prst="roundRect">
            <a:avLst>
              <a:gd name="adj" fmla="val 50000"/>
            </a:avLst>
          </a:prstGeom>
          <a:solidFill>
            <a:schemeClr val="accent2">
              <a:lumMod val="40000"/>
              <a:lumOff val="60000"/>
            </a:schemeClr>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2</a:t>
            </a:r>
            <a:r>
              <a:rPr lang="en-US" b="1" baseline="30000" dirty="0"/>
              <a:t>nd</a:t>
            </a:r>
            <a:r>
              <a:rPr lang="en-US" b="1" dirty="0"/>
              <a:t> and 3</a:t>
            </a:r>
            <a:r>
              <a:rPr lang="en-US" b="1" baseline="30000" dirty="0"/>
              <a:t>rd</a:t>
            </a:r>
            <a:r>
              <a:rPr lang="en-US" b="1" dirty="0"/>
              <a:t>  quartile</a:t>
            </a:r>
            <a:endParaRPr lang="en-US" sz="2800" b="1" dirty="0"/>
          </a:p>
        </p:txBody>
      </p:sp>
      <p:sp>
        <p:nvSpPr>
          <p:cNvPr id="97" name="Rectangle: Rounded Corners 96">
            <a:extLst>
              <a:ext uri="{FF2B5EF4-FFF2-40B4-BE49-F238E27FC236}">
                <a16:creationId xmlns:a16="http://schemas.microsoft.com/office/drawing/2014/main" id="{F4C33257-442C-473B-A680-1EF38BA9EDB4}"/>
              </a:ext>
            </a:extLst>
          </p:cNvPr>
          <p:cNvSpPr/>
          <p:nvPr/>
        </p:nvSpPr>
        <p:spPr>
          <a:xfrm>
            <a:off x="1723116" y="1527622"/>
            <a:ext cx="1217318" cy="567288"/>
          </a:xfrm>
          <a:prstGeom prst="roundRect">
            <a:avLst>
              <a:gd name="adj" fmla="val 50000"/>
            </a:avLst>
          </a:prstGeom>
          <a:solidFill>
            <a:schemeClr val="accent2">
              <a:lumMod val="40000"/>
              <a:lumOff val="60000"/>
            </a:schemeClr>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Top  quartile</a:t>
            </a:r>
            <a:endParaRPr lang="en-US" sz="2800" b="1" dirty="0"/>
          </a:p>
        </p:txBody>
      </p:sp>
      <p:sp>
        <p:nvSpPr>
          <p:cNvPr id="101" name="Rectangle: Rounded Corners 100">
            <a:extLst>
              <a:ext uri="{FF2B5EF4-FFF2-40B4-BE49-F238E27FC236}">
                <a16:creationId xmlns:a16="http://schemas.microsoft.com/office/drawing/2014/main" id="{BD363234-CF25-48BD-96CA-7FEA4E7662FB}"/>
              </a:ext>
            </a:extLst>
          </p:cNvPr>
          <p:cNvSpPr/>
          <p:nvPr/>
        </p:nvSpPr>
        <p:spPr>
          <a:xfrm>
            <a:off x="1751184" y="2799043"/>
            <a:ext cx="1217318" cy="567288"/>
          </a:xfrm>
          <a:prstGeom prst="roundRect">
            <a:avLst>
              <a:gd name="adj" fmla="val 50000"/>
            </a:avLst>
          </a:prstGeom>
          <a:solidFill>
            <a:schemeClr val="accent2">
              <a:lumMod val="40000"/>
              <a:lumOff val="60000"/>
            </a:schemeClr>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t>2</a:t>
            </a:r>
            <a:r>
              <a:rPr lang="en-US" sz="1400" b="1" baseline="30000" dirty="0"/>
              <a:t>nd</a:t>
            </a:r>
            <a:r>
              <a:rPr lang="en-US" sz="1400" b="1" dirty="0"/>
              <a:t> and 3</a:t>
            </a:r>
            <a:r>
              <a:rPr lang="en-US" sz="1400" b="1" baseline="30000" dirty="0"/>
              <a:t>rd</a:t>
            </a:r>
            <a:r>
              <a:rPr lang="en-US" sz="1400" b="1" dirty="0"/>
              <a:t>  quartile</a:t>
            </a:r>
            <a:endParaRPr lang="en-US" sz="2000" b="1" dirty="0"/>
          </a:p>
        </p:txBody>
      </p:sp>
      <p:sp>
        <p:nvSpPr>
          <p:cNvPr id="102" name="Rectangle: Rounded Corners 101">
            <a:extLst>
              <a:ext uri="{FF2B5EF4-FFF2-40B4-BE49-F238E27FC236}">
                <a16:creationId xmlns:a16="http://schemas.microsoft.com/office/drawing/2014/main" id="{9EF0FC5A-9DEE-4741-92E5-9341D3FB2C43}"/>
              </a:ext>
            </a:extLst>
          </p:cNvPr>
          <p:cNvSpPr/>
          <p:nvPr/>
        </p:nvSpPr>
        <p:spPr>
          <a:xfrm>
            <a:off x="1734370" y="4118422"/>
            <a:ext cx="1217318" cy="567288"/>
          </a:xfrm>
          <a:prstGeom prst="roundRect">
            <a:avLst>
              <a:gd name="adj" fmla="val 50000"/>
            </a:avLst>
          </a:prstGeom>
          <a:solidFill>
            <a:schemeClr val="accent2">
              <a:lumMod val="40000"/>
              <a:lumOff val="60000"/>
            </a:schemeClr>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Bottom  quartile</a:t>
            </a:r>
            <a:endParaRPr lang="en-US" sz="2800" b="1" dirty="0"/>
          </a:p>
        </p:txBody>
      </p:sp>
      <p:grpSp>
        <p:nvGrpSpPr>
          <p:cNvPr id="103" name="Group 102">
            <a:extLst>
              <a:ext uri="{FF2B5EF4-FFF2-40B4-BE49-F238E27FC236}">
                <a16:creationId xmlns:a16="http://schemas.microsoft.com/office/drawing/2014/main" id="{43FFBCBC-6BD0-409A-82EF-5391398ADC88}"/>
              </a:ext>
            </a:extLst>
          </p:cNvPr>
          <p:cNvGrpSpPr/>
          <p:nvPr/>
        </p:nvGrpSpPr>
        <p:grpSpPr>
          <a:xfrm>
            <a:off x="3200784" y="1405832"/>
            <a:ext cx="1933879" cy="743660"/>
            <a:chOff x="1359548" y="150820"/>
            <a:chExt cx="928124" cy="928124"/>
          </a:xfrm>
          <a:solidFill>
            <a:srgbClr val="80CDC1"/>
          </a:solidFill>
        </p:grpSpPr>
        <p:sp>
          <p:nvSpPr>
            <p:cNvPr id="104" name="Rectangle: Rounded Corners 103">
              <a:extLst>
                <a:ext uri="{FF2B5EF4-FFF2-40B4-BE49-F238E27FC236}">
                  <a16:creationId xmlns:a16="http://schemas.microsoft.com/office/drawing/2014/main" id="{C28B0EBE-B12C-4D98-9239-B2E921000FEC}"/>
                </a:ext>
              </a:extLst>
            </p:cNvPr>
            <p:cNvSpPr/>
            <p:nvPr/>
          </p:nvSpPr>
          <p:spPr>
            <a:xfrm>
              <a:off x="1359548" y="150820"/>
              <a:ext cx="928124" cy="928124"/>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5" name="Rectangle: Rounded Corners 4">
              <a:extLst>
                <a:ext uri="{FF2B5EF4-FFF2-40B4-BE49-F238E27FC236}">
                  <a16:creationId xmlns:a16="http://schemas.microsoft.com/office/drawing/2014/main" id="{E5C69276-5939-4B7E-B2FB-793FC3265CE3}"/>
                </a:ext>
              </a:extLst>
            </p:cNvPr>
            <p:cNvSpPr txBox="1"/>
            <p:nvPr/>
          </p:nvSpPr>
          <p:spPr>
            <a:xfrm>
              <a:off x="1404855" y="196127"/>
              <a:ext cx="837510" cy="83751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dirty="0"/>
                <a:t>Irrationals</a:t>
              </a:r>
              <a:endParaRPr lang="en-US" sz="2300" kern="1200" dirty="0"/>
            </a:p>
          </p:txBody>
        </p:sp>
      </p:grpSp>
      <p:grpSp>
        <p:nvGrpSpPr>
          <p:cNvPr id="116" name="Group 115">
            <a:extLst>
              <a:ext uri="{FF2B5EF4-FFF2-40B4-BE49-F238E27FC236}">
                <a16:creationId xmlns:a16="http://schemas.microsoft.com/office/drawing/2014/main" id="{C960F852-3A1F-4E7F-8B29-6A63C7FD46F6}"/>
              </a:ext>
            </a:extLst>
          </p:cNvPr>
          <p:cNvGrpSpPr/>
          <p:nvPr/>
        </p:nvGrpSpPr>
        <p:grpSpPr>
          <a:xfrm>
            <a:off x="3200784" y="4206766"/>
            <a:ext cx="1933879" cy="743660"/>
            <a:chOff x="1359548" y="150820"/>
            <a:chExt cx="928124" cy="928124"/>
          </a:xfrm>
          <a:solidFill>
            <a:srgbClr val="DFC27D"/>
          </a:solidFill>
        </p:grpSpPr>
        <p:sp>
          <p:nvSpPr>
            <p:cNvPr id="117" name="Rectangle: Rounded Corners 116">
              <a:extLst>
                <a:ext uri="{FF2B5EF4-FFF2-40B4-BE49-F238E27FC236}">
                  <a16:creationId xmlns:a16="http://schemas.microsoft.com/office/drawing/2014/main" id="{D9E03F03-23F3-4615-8236-EA52ED639096}"/>
                </a:ext>
              </a:extLst>
            </p:cNvPr>
            <p:cNvSpPr/>
            <p:nvPr/>
          </p:nvSpPr>
          <p:spPr>
            <a:xfrm>
              <a:off x="1359548" y="150820"/>
              <a:ext cx="928124" cy="928124"/>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8" name="Rectangle: Rounded Corners 4">
              <a:extLst>
                <a:ext uri="{FF2B5EF4-FFF2-40B4-BE49-F238E27FC236}">
                  <a16:creationId xmlns:a16="http://schemas.microsoft.com/office/drawing/2014/main" id="{6CF5DE66-5994-4355-928B-9C8D5427C888}"/>
                </a:ext>
              </a:extLst>
            </p:cNvPr>
            <p:cNvSpPr txBox="1"/>
            <p:nvPr/>
          </p:nvSpPr>
          <p:spPr>
            <a:xfrm>
              <a:off x="1404855" y="196127"/>
              <a:ext cx="837510" cy="83751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dirty="0"/>
                <a:t>Low claimers</a:t>
              </a:r>
              <a:endParaRPr lang="en-US" sz="2300" kern="1200" dirty="0"/>
            </a:p>
          </p:txBody>
        </p:sp>
      </p:grpSp>
      <p:grpSp>
        <p:nvGrpSpPr>
          <p:cNvPr id="119" name="Group 118">
            <a:extLst>
              <a:ext uri="{FF2B5EF4-FFF2-40B4-BE49-F238E27FC236}">
                <a16:creationId xmlns:a16="http://schemas.microsoft.com/office/drawing/2014/main" id="{51E424C5-DA7D-437A-AE0F-8DEEF7D093B1}"/>
              </a:ext>
            </a:extLst>
          </p:cNvPr>
          <p:cNvGrpSpPr/>
          <p:nvPr/>
        </p:nvGrpSpPr>
        <p:grpSpPr>
          <a:xfrm>
            <a:off x="8237838" y="1423079"/>
            <a:ext cx="1933879" cy="743660"/>
            <a:chOff x="1359548" y="150820"/>
            <a:chExt cx="928124" cy="928124"/>
          </a:xfrm>
          <a:solidFill>
            <a:srgbClr val="A6611A"/>
          </a:solidFill>
        </p:grpSpPr>
        <p:sp>
          <p:nvSpPr>
            <p:cNvPr id="120" name="Rectangle: Rounded Corners 119">
              <a:extLst>
                <a:ext uri="{FF2B5EF4-FFF2-40B4-BE49-F238E27FC236}">
                  <a16:creationId xmlns:a16="http://schemas.microsoft.com/office/drawing/2014/main" id="{16033B97-2F99-4C44-883B-3FA5787DC84A}"/>
                </a:ext>
              </a:extLst>
            </p:cNvPr>
            <p:cNvSpPr/>
            <p:nvPr/>
          </p:nvSpPr>
          <p:spPr>
            <a:xfrm>
              <a:off x="1359548" y="150820"/>
              <a:ext cx="928124" cy="928124"/>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1" name="Rectangle: Rounded Corners 4">
              <a:extLst>
                <a:ext uri="{FF2B5EF4-FFF2-40B4-BE49-F238E27FC236}">
                  <a16:creationId xmlns:a16="http://schemas.microsoft.com/office/drawing/2014/main" id="{7AE6B272-9420-45E3-BA35-368A29F8BB5A}"/>
                </a:ext>
              </a:extLst>
            </p:cNvPr>
            <p:cNvSpPr txBox="1"/>
            <p:nvPr/>
          </p:nvSpPr>
          <p:spPr>
            <a:xfrm>
              <a:off x="1404855" y="196127"/>
              <a:ext cx="837510" cy="83751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dirty="0"/>
                <a:t>Over claimers</a:t>
              </a:r>
              <a:endParaRPr lang="en-US" sz="2300" kern="1200" dirty="0"/>
            </a:p>
          </p:txBody>
        </p:sp>
      </p:grpSp>
      <p:grpSp>
        <p:nvGrpSpPr>
          <p:cNvPr id="122" name="Group 121">
            <a:extLst>
              <a:ext uri="{FF2B5EF4-FFF2-40B4-BE49-F238E27FC236}">
                <a16:creationId xmlns:a16="http://schemas.microsoft.com/office/drawing/2014/main" id="{AB62993E-BAE1-4ACA-8FF9-ADF3A559F897}"/>
              </a:ext>
            </a:extLst>
          </p:cNvPr>
          <p:cNvGrpSpPr/>
          <p:nvPr/>
        </p:nvGrpSpPr>
        <p:grpSpPr>
          <a:xfrm>
            <a:off x="8330335" y="4215233"/>
            <a:ext cx="1933879" cy="743660"/>
            <a:chOff x="1359548" y="150820"/>
            <a:chExt cx="928124" cy="928124"/>
          </a:xfrm>
        </p:grpSpPr>
        <p:sp>
          <p:nvSpPr>
            <p:cNvPr id="123" name="Rectangle: Rounded Corners 122">
              <a:extLst>
                <a:ext uri="{FF2B5EF4-FFF2-40B4-BE49-F238E27FC236}">
                  <a16:creationId xmlns:a16="http://schemas.microsoft.com/office/drawing/2014/main" id="{41324354-E19A-4704-A24F-E2080AB9AED4}"/>
                </a:ext>
              </a:extLst>
            </p:cNvPr>
            <p:cNvSpPr/>
            <p:nvPr/>
          </p:nvSpPr>
          <p:spPr>
            <a:xfrm>
              <a:off x="1359548" y="150820"/>
              <a:ext cx="928124" cy="928124"/>
            </a:xfrm>
            <a:prstGeom prst="roundRect">
              <a:avLst/>
            </a:prstGeom>
            <a:solidFill>
              <a:srgbClr val="01857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4" name="Rectangle: Rounded Corners 4">
              <a:extLst>
                <a:ext uri="{FF2B5EF4-FFF2-40B4-BE49-F238E27FC236}">
                  <a16:creationId xmlns:a16="http://schemas.microsoft.com/office/drawing/2014/main" id="{7C13D178-5DF0-4294-9056-35DF341CB1FE}"/>
                </a:ext>
              </a:extLst>
            </p:cNvPr>
            <p:cNvSpPr txBox="1"/>
            <p:nvPr/>
          </p:nvSpPr>
          <p:spPr>
            <a:xfrm>
              <a:off x="1404855" y="196127"/>
              <a:ext cx="837510" cy="8375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dirty="0"/>
                <a:t>Ideals</a:t>
              </a:r>
              <a:endParaRPr lang="en-US" sz="2300" kern="1200" dirty="0"/>
            </a:p>
          </p:txBody>
        </p:sp>
      </p:grpSp>
      <p:sp>
        <p:nvSpPr>
          <p:cNvPr id="126" name="Speech Bubble: Rectangle with Corners Rounded 125">
            <a:extLst>
              <a:ext uri="{FF2B5EF4-FFF2-40B4-BE49-F238E27FC236}">
                <a16:creationId xmlns:a16="http://schemas.microsoft.com/office/drawing/2014/main" id="{C109F64D-3A73-4019-981B-D2ADEB70A137}"/>
              </a:ext>
            </a:extLst>
          </p:cNvPr>
          <p:cNvSpPr/>
          <p:nvPr/>
        </p:nvSpPr>
        <p:spPr>
          <a:xfrm>
            <a:off x="10560674" y="5423252"/>
            <a:ext cx="1509406" cy="908002"/>
          </a:xfrm>
          <a:prstGeom prst="wedgeRoundRectCallout">
            <a:avLst>
              <a:gd name="adj1" fmla="val -83931"/>
              <a:gd name="adj2" fmla="val -633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know it well, understand the concept</a:t>
            </a:r>
            <a:endParaRPr lang="en-US" sz="2400" dirty="0"/>
          </a:p>
        </p:txBody>
      </p:sp>
      <p:sp>
        <p:nvSpPr>
          <p:cNvPr id="127" name="Speech Bubble: Rectangle with Corners Rounded 126">
            <a:extLst>
              <a:ext uri="{FF2B5EF4-FFF2-40B4-BE49-F238E27FC236}">
                <a16:creationId xmlns:a16="http://schemas.microsoft.com/office/drawing/2014/main" id="{69C50B3B-AC1E-4A9D-857D-44D79DF6F8FD}"/>
              </a:ext>
            </a:extLst>
          </p:cNvPr>
          <p:cNvSpPr/>
          <p:nvPr/>
        </p:nvSpPr>
        <p:spPr>
          <a:xfrm>
            <a:off x="60186" y="750382"/>
            <a:ext cx="2477162" cy="600225"/>
          </a:xfrm>
          <a:prstGeom prst="wedgeRoundRectCallout">
            <a:avLst>
              <a:gd name="adj1" fmla="val 69894"/>
              <a:gd name="adj2" fmla="val 320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know it well, understand the concept</a:t>
            </a:r>
            <a:endParaRPr lang="en-US" sz="2400" dirty="0"/>
          </a:p>
        </p:txBody>
      </p:sp>
      <p:sp>
        <p:nvSpPr>
          <p:cNvPr id="3" name="Rectangle: Rounded Corners 2">
            <a:extLst>
              <a:ext uri="{FF2B5EF4-FFF2-40B4-BE49-F238E27FC236}">
                <a16:creationId xmlns:a16="http://schemas.microsoft.com/office/drawing/2014/main" id="{4FCC6541-EE72-4E4E-A87C-CFAD852D107F}"/>
              </a:ext>
            </a:extLst>
          </p:cNvPr>
          <p:cNvSpPr/>
          <p:nvPr/>
        </p:nvSpPr>
        <p:spPr>
          <a:xfrm>
            <a:off x="3247610" y="2408243"/>
            <a:ext cx="6922197" cy="1360816"/>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3191D597-6B94-402A-9706-80508B691E41}"/>
              </a:ext>
            </a:extLst>
          </p:cNvPr>
          <p:cNvSpPr/>
          <p:nvPr/>
        </p:nvSpPr>
        <p:spPr>
          <a:xfrm>
            <a:off x="5442631" y="1405832"/>
            <a:ext cx="2322494" cy="3469226"/>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tx1"/>
                </a:solidFill>
              </a:rPr>
              <a:t>Others</a:t>
            </a:r>
          </a:p>
        </p:txBody>
      </p:sp>
      <p:sp>
        <p:nvSpPr>
          <p:cNvPr id="56" name="Speech Bubble: Rectangle with Corners Rounded 55">
            <a:extLst>
              <a:ext uri="{FF2B5EF4-FFF2-40B4-BE49-F238E27FC236}">
                <a16:creationId xmlns:a16="http://schemas.microsoft.com/office/drawing/2014/main" id="{7571C787-A71F-454F-8891-C2A96F26F723}"/>
              </a:ext>
            </a:extLst>
          </p:cNvPr>
          <p:cNvSpPr/>
          <p:nvPr/>
        </p:nvSpPr>
        <p:spPr>
          <a:xfrm>
            <a:off x="1541331" y="5581457"/>
            <a:ext cx="1218671" cy="600225"/>
          </a:xfrm>
          <a:prstGeom prst="wedgeRoundRectCallout">
            <a:avLst>
              <a:gd name="adj1" fmla="val 69343"/>
              <a:gd name="adj2" fmla="val -155693"/>
              <a:gd name="adj3" fmla="val 16667"/>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never heard of it</a:t>
            </a:r>
            <a:endParaRPr lang="en-US" sz="2400" dirty="0"/>
          </a:p>
        </p:txBody>
      </p:sp>
      <p:sp>
        <p:nvSpPr>
          <p:cNvPr id="38" name="Speech Bubble: Rectangle with Corners Rounded 37">
            <a:extLst>
              <a:ext uri="{FF2B5EF4-FFF2-40B4-BE49-F238E27FC236}">
                <a16:creationId xmlns:a16="http://schemas.microsoft.com/office/drawing/2014/main" id="{2B28C77D-33EB-4D92-8A56-FCACFF6D5B76}"/>
              </a:ext>
            </a:extLst>
          </p:cNvPr>
          <p:cNvSpPr/>
          <p:nvPr/>
        </p:nvSpPr>
        <p:spPr>
          <a:xfrm>
            <a:off x="1540647" y="5583663"/>
            <a:ext cx="1218671" cy="600225"/>
          </a:xfrm>
          <a:prstGeom prst="wedgeRoundRectCallout">
            <a:avLst>
              <a:gd name="adj1" fmla="val 112721"/>
              <a:gd name="adj2" fmla="val -89043"/>
              <a:gd name="adj3" fmla="val 16667"/>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never heard of it</a:t>
            </a:r>
            <a:endParaRPr lang="en-US" sz="2400" dirty="0"/>
          </a:p>
        </p:txBody>
      </p:sp>
    </p:spTree>
    <p:extLst>
      <p:ext uri="{BB962C8B-B14F-4D97-AF65-F5344CB8AC3E}">
        <p14:creationId xmlns:p14="http://schemas.microsoft.com/office/powerpoint/2010/main" val="370827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2" nodeType="clickEffect">
                                  <p:stCondLst>
                                    <p:cond delay="0"/>
                                  </p:stCondLst>
                                  <p:childTnLst>
                                    <p:set>
                                      <p:cBhvr>
                                        <p:cTn id="44" dur="1" fill="hold">
                                          <p:stCondLst>
                                            <p:cond delay="0"/>
                                          </p:stCondLst>
                                        </p:cTn>
                                        <p:tgtEl>
                                          <p:spTgt spid="126"/>
                                        </p:tgtEl>
                                        <p:attrNameLst>
                                          <p:attrName>style.visibility</p:attrName>
                                        </p:attrNameLst>
                                      </p:cBhvr>
                                      <p:to>
                                        <p:strVal val="visible"/>
                                      </p:to>
                                    </p:set>
                                  </p:childTnLst>
                                </p:cTn>
                              </p:par>
                              <p:par>
                                <p:cTn id="45" presetID="26" presetClass="emph" presetSubtype="0" fill="hold" grpId="1" nodeType="withEffect">
                                  <p:stCondLst>
                                    <p:cond delay="0"/>
                                  </p:stCondLst>
                                  <p:childTnLst>
                                    <p:animEffect transition="out" filter="fade">
                                      <p:cBhvr>
                                        <p:cTn id="46" dur="500" tmFilter="0, 0; .2, .5; .8, .5; 1, 0"/>
                                        <p:tgtEl>
                                          <p:spTgt spid="126"/>
                                        </p:tgtEl>
                                      </p:cBhvr>
                                    </p:animEffect>
                                    <p:animScale>
                                      <p:cBhvr>
                                        <p:cTn id="47" dur="250" autoRev="1" fill="hold"/>
                                        <p:tgtEl>
                                          <p:spTgt spid="126"/>
                                        </p:tgtEl>
                                      </p:cBhvr>
                                      <p:by x="105000" y="105000"/>
                                    </p:animScale>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2" nodeType="clickEffect">
                                  <p:stCondLst>
                                    <p:cond delay="0"/>
                                  </p:stCondLst>
                                  <p:childTnLst>
                                    <p:set>
                                      <p:cBhvr>
                                        <p:cTn id="51" dur="1" fill="hold">
                                          <p:stCondLst>
                                            <p:cond delay="0"/>
                                          </p:stCondLst>
                                        </p:cTn>
                                        <p:tgtEl>
                                          <p:spTgt spid="56"/>
                                        </p:tgtEl>
                                        <p:attrNameLst>
                                          <p:attrName>style.visibility</p:attrName>
                                        </p:attrNameLst>
                                      </p:cBhvr>
                                      <p:to>
                                        <p:strVal val="visible"/>
                                      </p:to>
                                    </p:set>
                                  </p:childTnLst>
                                </p:cTn>
                              </p:par>
                              <p:par>
                                <p:cTn id="52" presetID="26" presetClass="emph" presetSubtype="0" fill="hold" grpId="0" nodeType="withEffect">
                                  <p:stCondLst>
                                    <p:cond delay="0"/>
                                  </p:stCondLst>
                                  <p:childTnLst>
                                    <p:animEffect transition="out" filter="fade">
                                      <p:cBhvr>
                                        <p:cTn id="53" dur="500" tmFilter="0, 0; .2, .5; .8, .5; 1, 0"/>
                                        <p:tgtEl>
                                          <p:spTgt spid="56"/>
                                        </p:tgtEl>
                                      </p:cBhvr>
                                    </p:animEffect>
                                    <p:animScale>
                                      <p:cBhvr>
                                        <p:cTn id="54" dur="250" autoRev="1" fill="hold"/>
                                        <p:tgtEl>
                                          <p:spTgt spid="5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6" presetClass="emph" presetSubtype="0" fill="hold" grpId="0" nodeType="clickEffect">
                                  <p:stCondLst>
                                    <p:cond delay="0"/>
                                  </p:stCondLst>
                                  <p:childTnLst>
                                    <p:animEffect transition="out" filter="fade">
                                      <p:cBhvr>
                                        <p:cTn id="62" dur="500" tmFilter="0, 0; .2, .5; .8, .5; 1, 0"/>
                                        <p:tgtEl>
                                          <p:spTgt spid="126"/>
                                        </p:tgtEl>
                                      </p:cBhvr>
                                    </p:animEffect>
                                    <p:animScale>
                                      <p:cBhvr>
                                        <p:cTn id="63" dur="250" autoRev="1" fill="hold"/>
                                        <p:tgtEl>
                                          <p:spTgt spid="126"/>
                                        </p:tgtEl>
                                      </p:cBhvr>
                                      <p:by x="105000" y="105000"/>
                                    </p:animScale>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2" nodeType="clickEffect">
                                  <p:stCondLst>
                                    <p:cond delay="0"/>
                                  </p:stCondLst>
                                  <p:childTnLst>
                                    <p:set>
                                      <p:cBhvr>
                                        <p:cTn id="67" dur="1" fill="hold">
                                          <p:stCondLst>
                                            <p:cond delay="0"/>
                                          </p:stCondLst>
                                        </p:cTn>
                                        <p:tgtEl>
                                          <p:spTgt spid="127"/>
                                        </p:tgtEl>
                                        <p:attrNameLst>
                                          <p:attrName>style.visibility</p:attrName>
                                        </p:attrNameLst>
                                      </p:cBhvr>
                                      <p:to>
                                        <p:strVal val="visible"/>
                                      </p:to>
                                    </p:set>
                                  </p:childTnLst>
                                </p:cTn>
                              </p:par>
                              <p:par>
                                <p:cTn id="68" presetID="26" presetClass="emph" presetSubtype="0" fill="hold" grpId="0" nodeType="withEffect">
                                  <p:stCondLst>
                                    <p:cond delay="0"/>
                                  </p:stCondLst>
                                  <p:childTnLst>
                                    <p:animEffect transition="out" filter="fade">
                                      <p:cBhvr>
                                        <p:cTn id="69" dur="500" tmFilter="0, 0; .2, .5; .8, .5; 1, 0"/>
                                        <p:tgtEl>
                                          <p:spTgt spid="127"/>
                                        </p:tgtEl>
                                      </p:cBhvr>
                                    </p:animEffect>
                                    <p:animScale>
                                      <p:cBhvr>
                                        <p:cTn id="70" dur="250" autoRev="1" fill="hold"/>
                                        <p:tgtEl>
                                          <p:spTgt spid="127"/>
                                        </p:tgtEl>
                                      </p:cBhvr>
                                      <p:by x="105000" y="105000"/>
                                    </p:animScale>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2" nodeType="click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26" presetClass="emph" presetSubtype="0" fill="hold" grpId="0" nodeType="withEffect">
                                  <p:stCondLst>
                                    <p:cond delay="0"/>
                                  </p:stCondLst>
                                  <p:childTnLst>
                                    <p:animEffect transition="out" filter="fade">
                                      <p:cBhvr>
                                        <p:cTn id="80" dur="500" tmFilter="0, 0; .2, .5; .8, .5; 1, 0"/>
                                        <p:tgtEl>
                                          <p:spTgt spid="38"/>
                                        </p:tgtEl>
                                      </p:cBhvr>
                                    </p:animEffect>
                                    <p:animScale>
                                      <p:cBhvr>
                                        <p:cTn id="81" dur="250" autoRev="1" fill="hold"/>
                                        <p:tgtEl>
                                          <p:spTgt spid="38"/>
                                        </p:tgtEl>
                                      </p:cBhvr>
                                      <p:by x="105000" y="105000"/>
                                    </p:animScale>
                                  </p:childTnLst>
                                </p:cTn>
                              </p:par>
                            </p:childTnLst>
                          </p:cTn>
                        </p:par>
                      </p:childTnLst>
                    </p:cTn>
                  </p:par>
                  <p:par>
                    <p:cTn id="82" fill="hold">
                      <p:stCondLst>
                        <p:cond delay="indefinite"/>
                      </p:stCondLst>
                      <p:childTnLst>
                        <p:par>
                          <p:cTn id="83" fill="hold">
                            <p:stCondLst>
                              <p:cond delay="0"/>
                            </p:stCondLst>
                            <p:childTnLst>
                              <p:par>
                                <p:cTn id="84" presetID="26" presetClass="emph" presetSubtype="0" fill="hold" grpId="1" nodeType="clickEffect">
                                  <p:stCondLst>
                                    <p:cond delay="0"/>
                                  </p:stCondLst>
                                  <p:childTnLst>
                                    <p:animEffect transition="out" filter="fade">
                                      <p:cBhvr>
                                        <p:cTn id="85" dur="500" tmFilter="0, 0; .2, .5; .8, .5; 1, 0"/>
                                        <p:tgtEl>
                                          <p:spTgt spid="56"/>
                                        </p:tgtEl>
                                      </p:cBhvr>
                                    </p:animEffect>
                                    <p:animScale>
                                      <p:cBhvr>
                                        <p:cTn id="86" dur="250" autoRev="1" fill="hold"/>
                                        <p:tgtEl>
                                          <p:spTgt spid="56"/>
                                        </p:tgtEl>
                                      </p:cBhvr>
                                      <p:by x="105000" y="105000"/>
                                    </p:animScale>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1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6" presetClass="emph" presetSubtype="0" fill="hold" grpId="1" nodeType="clickEffect">
                                  <p:stCondLst>
                                    <p:cond delay="0"/>
                                  </p:stCondLst>
                                  <p:childTnLst>
                                    <p:animEffect transition="out" filter="fade">
                                      <p:cBhvr>
                                        <p:cTn id="94" dur="500" tmFilter="0, 0; .2, .5; .8, .5; 1, 0"/>
                                        <p:tgtEl>
                                          <p:spTgt spid="38"/>
                                        </p:tgtEl>
                                      </p:cBhvr>
                                    </p:animEffect>
                                    <p:animScale>
                                      <p:cBhvr>
                                        <p:cTn id="95" dur="250" autoRev="1" fill="hold"/>
                                        <p:tgtEl>
                                          <p:spTgt spid="38"/>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26" presetClass="emph" presetSubtype="0" fill="hold" grpId="1" nodeType="clickEffect">
                                  <p:stCondLst>
                                    <p:cond delay="0"/>
                                  </p:stCondLst>
                                  <p:childTnLst>
                                    <p:animEffect transition="out" filter="fade">
                                      <p:cBhvr>
                                        <p:cTn id="99" dur="500" tmFilter="0, 0; .2, .5; .8, .5; 1, 0"/>
                                        <p:tgtEl>
                                          <p:spTgt spid="127"/>
                                        </p:tgtEl>
                                      </p:cBhvr>
                                    </p:animEffect>
                                    <p:animScale>
                                      <p:cBhvr>
                                        <p:cTn id="100" dur="250" autoRev="1" fill="hold"/>
                                        <p:tgtEl>
                                          <p:spTgt spid="127"/>
                                        </p:tgtEl>
                                      </p:cBhvr>
                                      <p:by x="105000" y="105000"/>
                                    </p:animScale>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0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92" grpId="0"/>
      <p:bldP spid="94" grpId="0" animBg="1"/>
      <p:bldP spid="95" grpId="0" animBg="1"/>
      <p:bldP spid="96" grpId="0" animBg="1"/>
      <p:bldP spid="97" grpId="0" animBg="1"/>
      <p:bldP spid="101" grpId="0" animBg="1"/>
      <p:bldP spid="102" grpId="0" animBg="1"/>
      <p:bldP spid="126" grpId="0" animBg="1"/>
      <p:bldP spid="126" grpId="1" animBg="1"/>
      <p:bldP spid="126" grpId="2" animBg="1"/>
      <p:bldP spid="127" grpId="0" animBg="1"/>
      <p:bldP spid="127" grpId="1" animBg="1"/>
      <p:bldP spid="127" grpId="2" animBg="1"/>
      <p:bldP spid="3" grpId="0" animBg="1"/>
      <p:bldP spid="4" grpId="0" animBg="1"/>
      <p:bldP spid="56" grpId="0" animBg="1"/>
      <p:bldP spid="56" grpId="1" animBg="1"/>
      <p:bldP spid="56" grpId="2" animBg="1"/>
      <p:bldP spid="38" grpId="0" animBg="1"/>
      <p:bldP spid="38" grpId="1" animBg="1"/>
      <p:bldP spid="38"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Research Question 2</a:t>
            </a:r>
            <a:endParaRPr lang="en-US" dirty="0"/>
          </a:p>
        </p:txBody>
      </p:sp>
      <p:sp>
        <p:nvSpPr>
          <p:cNvPr id="3" name="Text Placeholder 2"/>
          <p:cNvSpPr>
            <a:spLocks noGrp="1"/>
          </p:cNvSpPr>
          <p:nvPr>
            <p:ph type="body" sz="quarter" idx="13"/>
          </p:nvPr>
        </p:nvSpPr>
        <p:spPr>
          <a:xfrm>
            <a:off x="7166919" y="1248069"/>
            <a:ext cx="4102444" cy="4829073"/>
          </a:xfrm>
        </p:spPr>
        <p:txBody>
          <a:bodyPr>
            <a:normAutofit/>
          </a:bodyPr>
          <a:lstStyle/>
          <a:p>
            <a:pPr marL="0" indent="0">
              <a:buNone/>
            </a:pPr>
            <a:r>
              <a:rPr lang="en-US" sz="3200" b="1" dirty="0"/>
              <a:t>What percentage of students are identified as over claimers in each education system?</a:t>
            </a:r>
            <a:endParaRPr lang="en-US" sz="3200" dirty="0"/>
          </a:p>
        </p:txBody>
      </p:sp>
      <p:pic>
        <p:nvPicPr>
          <p:cNvPr id="6" name="Content Placeholder 5"/>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11102" r="29693"/>
          <a:stretch/>
        </p:blipFill>
        <p:spPr>
          <a:xfrm>
            <a:off x="0" y="0"/>
            <a:ext cx="6099175" cy="6412340"/>
          </a:xfrm>
        </p:spPr>
      </p:pic>
      <p:sp>
        <p:nvSpPr>
          <p:cNvPr id="5" name="Slide Number Placeholder 4"/>
          <p:cNvSpPr>
            <a:spLocks noGrp="1"/>
          </p:cNvSpPr>
          <p:nvPr>
            <p:ph type="sldNum" sz="quarter" idx="15"/>
          </p:nvPr>
        </p:nvSpPr>
        <p:spPr/>
        <p:txBody>
          <a:bodyPr/>
          <a:lstStyle/>
          <a:p>
            <a:fld id="{99A20822-4A49-4D36-86E3-300BA48D3F00}" type="slidenum">
              <a:rPr lang="en-US" smtClean="0">
                <a:solidFill>
                  <a:srgbClr val="FFFFFF"/>
                </a:solidFill>
              </a:rPr>
              <a:pPr/>
              <a:t>8</a:t>
            </a:fld>
            <a:endParaRPr lang="en-US" dirty="0">
              <a:solidFill>
                <a:srgbClr val="FFFFFF"/>
              </a:solidFill>
            </a:endParaRPr>
          </a:p>
        </p:txBody>
      </p:sp>
      <p:pic>
        <p:nvPicPr>
          <p:cNvPr id="8" name="Picture 7">
            <a:extLst>
              <a:ext uri="{FF2B5EF4-FFF2-40B4-BE49-F238E27FC236}">
                <a16:creationId xmlns:a16="http://schemas.microsoft.com/office/drawing/2014/main" id="{21C94017-3446-4220-97A4-158483C1D779}"/>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21568" r="21446" b="15434"/>
          <a:stretch/>
        </p:blipFill>
        <p:spPr>
          <a:xfrm>
            <a:off x="10110035" y="4117086"/>
            <a:ext cx="1572016" cy="2332832"/>
          </a:xfrm>
          <a:prstGeom prst="rect">
            <a:avLst/>
          </a:prstGeom>
        </p:spPr>
      </p:pic>
      <p:pic>
        <p:nvPicPr>
          <p:cNvPr id="7" name="Picture 6">
            <a:extLst>
              <a:ext uri="{FF2B5EF4-FFF2-40B4-BE49-F238E27FC236}">
                <a16:creationId xmlns:a16="http://schemas.microsoft.com/office/drawing/2014/main" id="{27682316-914F-4326-9B8A-9F163F5D5BB5}"/>
              </a:ext>
            </a:extLst>
          </p:cNvPr>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l="10791" t="2557" r="10122" b="18722"/>
          <a:stretch/>
        </p:blipFill>
        <p:spPr>
          <a:xfrm>
            <a:off x="6529206" y="1342792"/>
            <a:ext cx="500678" cy="498365"/>
          </a:xfrm>
          <a:prstGeom prst="rect">
            <a:avLst/>
          </a:prstGeom>
        </p:spPr>
      </p:pic>
    </p:spTree>
    <p:extLst>
      <p:ext uri="{BB962C8B-B14F-4D97-AF65-F5344CB8AC3E}">
        <p14:creationId xmlns:p14="http://schemas.microsoft.com/office/powerpoint/2010/main" val="208444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
            <a:extLst>
              <a:ext uri="{FF2B5EF4-FFF2-40B4-BE49-F238E27FC236}">
                <a16:creationId xmlns:a16="http://schemas.microsoft.com/office/drawing/2014/main" id="{0D9D0655-072D-42B3-8E2F-ECB1D3D686E8}"/>
              </a:ext>
            </a:extLst>
          </p:cNvPr>
          <p:cNvSpPr txBox="1"/>
          <p:nvPr/>
        </p:nvSpPr>
        <p:spPr>
          <a:xfrm>
            <a:off x="320255" y="1390232"/>
            <a:ext cx="2673771" cy="487721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lnSpc>
                <a:spcPct val="102000"/>
              </a:lnSpc>
            </a:pPr>
            <a:r>
              <a:rPr lang="en-US" sz="1800" b="1" dirty="0">
                <a:solidFill>
                  <a:schemeClr val="tx2"/>
                </a:solidFill>
              </a:rPr>
              <a:t>Korea</a:t>
            </a:r>
          </a:p>
          <a:p>
            <a:pPr algn="r">
              <a:lnSpc>
                <a:spcPct val="102000"/>
              </a:lnSpc>
            </a:pPr>
            <a:r>
              <a:rPr lang="en-US" sz="1800" b="1" dirty="0">
                <a:solidFill>
                  <a:schemeClr val="tx2"/>
                </a:solidFill>
              </a:rPr>
              <a:t>Spain</a:t>
            </a:r>
          </a:p>
          <a:p>
            <a:pPr algn="r">
              <a:lnSpc>
                <a:spcPct val="102000"/>
              </a:lnSpc>
            </a:pPr>
            <a:r>
              <a:rPr lang="en-US" sz="1800" b="1" dirty="0">
                <a:solidFill>
                  <a:schemeClr val="tx2"/>
                </a:solidFill>
              </a:rPr>
              <a:t>Chinese Taipei</a:t>
            </a:r>
          </a:p>
          <a:p>
            <a:pPr algn="r">
              <a:lnSpc>
                <a:spcPct val="102000"/>
              </a:lnSpc>
            </a:pPr>
            <a:r>
              <a:rPr lang="en-US" sz="1800" b="1" dirty="0">
                <a:solidFill>
                  <a:schemeClr val="tx2"/>
                </a:solidFill>
              </a:rPr>
              <a:t>Macao-China</a:t>
            </a:r>
          </a:p>
          <a:p>
            <a:pPr algn="r">
              <a:lnSpc>
                <a:spcPct val="102000"/>
              </a:lnSpc>
            </a:pPr>
            <a:r>
              <a:rPr lang="en-US" sz="1800" b="1" dirty="0">
                <a:solidFill>
                  <a:schemeClr val="tx2"/>
                </a:solidFill>
              </a:rPr>
              <a:t>Shanghai-China</a:t>
            </a:r>
          </a:p>
          <a:p>
            <a:pPr algn="r">
              <a:lnSpc>
                <a:spcPct val="102000"/>
              </a:lnSpc>
            </a:pPr>
            <a:r>
              <a:rPr lang="en-US" sz="1800" b="1" dirty="0">
                <a:solidFill>
                  <a:schemeClr val="tx2"/>
                </a:solidFill>
              </a:rPr>
              <a:t>United States of America</a:t>
            </a:r>
          </a:p>
          <a:p>
            <a:pPr algn="r">
              <a:lnSpc>
                <a:spcPct val="102000"/>
              </a:lnSpc>
            </a:pPr>
            <a:r>
              <a:rPr lang="en-US" sz="1800" b="1" dirty="0">
                <a:solidFill>
                  <a:srgbClr val="FF0000"/>
                </a:solidFill>
              </a:rPr>
              <a:t>Avg of 64 </a:t>
            </a:r>
            <a:r>
              <a:rPr lang="en-US" sz="1800" b="1" dirty="0" err="1">
                <a:solidFill>
                  <a:srgbClr val="FF0000"/>
                </a:solidFill>
              </a:rPr>
              <a:t>edu</a:t>
            </a:r>
            <a:r>
              <a:rPr lang="en-US" sz="1800" b="1" dirty="0">
                <a:solidFill>
                  <a:srgbClr val="FF0000"/>
                </a:solidFill>
              </a:rPr>
              <a:t> systems</a:t>
            </a:r>
          </a:p>
          <a:p>
            <a:pPr algn="r">
              <a:lnSpc>
                <a:spcPct val="102000"/>
              </a:lnSpc>
            </a:pPr>
            <a:r>
              <a:rPr lang="en-US" sz="1800" b="1" dirty="0">
                <a:solidFill>
                  <a:schemeClr val="tx2"/>
                </a:solidFill>
              </a:rPr>
              <a:t>Canada</a:t>
            </a:r>
          </a:p>
          <a:p>
            <a:pPr algn="r">
              <a:lnSpc>
                <a:spcPct val="102000"/>
              </a:lnSpc>
            </a:pPr>
            <a:r>
              <a:rPr lang="en-US" sz="1800" b="1" dirty="0">
                <a:solidFill>
                  <a:schemeClr val="tx2"/>
                </a:solidFill>
              </a:rPr>
              <a:t>Hong Kong-China</a:t>
            </a:r>
          </a:p>
          <a:p>
            <a:pPr algn="r">
              <a:lnSpc>
                <a:spcPct val="102000"/>
              </a:lnSpc>
            </a:pPr>
            <a:r>
              <a:rPr lang="en-US" sz="1800" b="1" dirty="0">
                <a:solidFill>
                  <a:schemeClr val="tx2"/>
                </a:solidFill>
              </a:rPr>
              <a:t>Albania</a:t>
            </a:r>
          </a:p>
          <a:p>
            <a:pPr algn="r">
              <a:lnSpc>
                <a:spcPct val="102000"/>
              </a:lnSpc>
            </a:pPr>
            <a:r>
              <a:rPr lang="en-US" sz="1800" b="1" dirty="0">
                <a:solidFill>
                  <a:schemeClr val="tx2"/>
                </a:solidFill>
              </a:rPr>
              <a:t>Qatar</a:t>
            </a:r>
          </a:p>
          <a:p>
            <a:pPr algn="r">
              <a:lnSpc>
                <a:spcPct val="102000"/>
              </a:lnSpc>
            </a:pPr>
            <a:r>
              <a:rPr lang="en-US" sz="1800" b="1" dirty="0">
                <a:solidFill>
                  <a:schemeClr val="tx2"/>
                </a:solidFill>
              </a:rPr>
              <a:t>Tunisia</a:t>
            </a:r>
          </a:p>
          <a:p>
            <a:pPr algn="r">
              <a:lnSpc>
                <a:spcPct val="102000"/>
              </a:lnSpc>
            </a:pPr>
            <a:r>
              <a:rPr lang="en-US" sz="1800" b="1" dirty="0">
                <a:solidFill>
                  <a:schemeClr val="tx2"/>
                </a:solidFill>
              </a:rPr>
              <a:t>Denmark</a:t>
            </a:r>
          </a:p>
          <a:p>
            <a:pPr algn="r">
              <a:lnSpc>
                <a:spcPct val="102000"/>
              </a:lnSpc>
            </a:pPr>
            <a:r>
              <a:rPr lang="en-US" sz="1800" b="1" dirty="0">
                <a:solidFill>
                  <a:schemeClr val="tx2"/>
                </a:solidFill>
              </a:rPr>
              <a:t>New Zealand</a:t>
            </a:r>
          </a:p>
          <a:p>
            <a:pPr algn="r">
              <a:lnSpc>
                <a:spcPct val="102000"/>
              </a:lnSpc>
            </a:pPr>
            <a:r>
              <a:rPr lang="en-US" sz="1800" b="1" dirty="0">
                <a:solidFill>
                  <a:schemeClr val="tx2"/>
                </a:solidFill>
              </a:rPr>
              <a:t>Iceland </a:t>
            </a:r>
          </a:p>
          <a:p>
            <a:pPr algn="r">
              <a:lnSpc>
                <a:spcPct val="102000"/>
              </a:lnSpc>
            </a:pPr>
            <a:r>
              <a:rPr lang="en-US" sz="1800" b="1" dirty="0">
                <a:solidFill>
                  <a:schemeClr val="tx2"/>
                </a:solidFill>
              </a:rPr>
              <a:t>Indonesia</a:t>
            </a:r>
          </a:p>
          <a:p>
            <a:pPr algn="r">
              <a:lnSpc>
                <a:spcPct val="102000"/>
              </a:lnSpc>
            </a:pPr>
            <a:r>
              <a:rPr lang="en-US" sz="1800" b="1" dirty="0">
                <a:solidFill>
                  <a:schemeClr val="tx2"/>
                </a:solidFill>
              </a:rPr>
              <a:t>Sweden</a:t>
            </a:r>
          </a:p>
        </p:txBody>
      </p:sp>
      <p:sp>
        <p:nvSpPr>
          <p:cNvPr id="3" name="Title 2">
            <a:extLst>
              <a:ext uri="{FF2B5EF4-FFF2-40B4-BE49-F238E27FC236}">
                <a16:creationId xmlns:a16="http://schemas.microsoft.com/office/drawing/2014/main" id="{9CC94503-C2D6-4388-8FDC-B1C8F42C69B8}"/>
              </a:ext>
            </a:extLst>
          </p:cNvPr>
          <p:cNvSpPr>
            <a:spLocks noGrp="1"/>
          </p:cNvSpPr>
          <p:nvPr>
            <p:ph type="title"/>
          </p:nvPr>
        </p:nvSpPr>
        <p:spPr>
          <a:xfrm>
            <a:off x="457200" y="0"/>
            <a:ext cx="11338560" cy="753979"/>
          </a:xfrm>
        </p:spPr>
        <p:txBody>
          <a:bodyPr/>
          <a:lstStyle/>
          <a:p>
            <a:r>
              <a:rPr lang="en-US" dirty="0"/>
              <a:t>Percentage of students based on response style</a:t>
            </a:r>
          </a:p>
        </p:txBody>
      </p:sp>
      <p:sp>
        <p:nvSpPr>
          <p:cNvPr id="4" name="Slide Number Placeholder 3">
            <a:extLst>
              <a:ext uri="{FF2B5EF4-FFF2-40B4-BE49-F238E27FC236}">
                <a16:creationId xmlns:a16="http://schemas.microsoft.com/office/drawing/2014/main" id="{1ADCE1B6-D965-47FD-89E5-5D0B6BF8A174}"/>
              </a:ext>
            </a:extLst>
          </p:cNvPr>
          <p:cNvSpPr>
            <a:spLocks noGrp="1"/>
          </p:cNvSpPr>
          <p:nvPr>
            <p:ph type="sldNum" sz="quarter" idx="14"/>
          </p:nvPr>
        </p:nvSpPr>
        <p:spPr/>
        <p:txBody>
          <a:bodyPr/>
          <a:lstStyle/>
          <a:p>
            <a:fld id="{99A20822-4A49-4D36-86E3-300BA48D3F00}" type="slidenum">
              <a:rPr lang="en-US" smtClean="0"/>
              <a:pPr/>
              <a:t>9</a:t>
            </a:fld>
            <a:endParaRPr lang="en-US" dirty="0"/>
          </a:p>
        </p:txBody>
      </p:sp>
      <p:graphicFrame>
        <p:nvGraphicFramePr>
          <p:cNvPr id="73" name="Chart 72">
            <a:extLst>
              <a:ext uri="{FF2B5EF4-FFF2-40B4-BE49-F238E27FC236}">
                <a16:creationId xmlns:a16="http://schemas.microsoft.com/office/drawing/2014/main" id="{73388B83-4864-4293-B3EB-8C949F491C27}"/>
              </a:ext>
            </a:extLst>
          </p:cNvPr>
          <p:cNvGraphicFramePr>
            <a:graphicFrameLocks/>
          </p:cNvGraphicFramePr>
          <p:nvPr>
            <p:extLst>
              <p:ext uri="{D42A27DB-BD31-4B8C-83A1-F6EECF244321}">
                <p14:modId xmlns:p14="http://schemas.microsoft.com/office/powerpoint/2010/main" val="3520485296"/>
              </p:ext>
            </p:extLst>
          </p:nvPr>
        </p:nvGraphicFramePr>
        <p:xfrm>
          <a:off x="2990851" y="1304365"/>
          <a:ext cx="8753474" cy="5032265"/>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237EC371-F3FE-4A31-9DAA-D1A6FE7A3344}"/>
              </a:ext>
            </a:extLst>
          </p:cNvPr>
          <p:cNvSpPr/>
          <p:nvPr/>
        </p:nvSpPr>
        <p:spPr>
          <a:xfrm>
            <a:off x="3111875" y="895822"/>
            <a:ext cx="1603000" cy="304800"/>
          </a:xfrm>
          <a:prstGeom prst="rect">
            <a:avLst/>
          </a:prstGeom>
          <a:solidFill>
            <a:srgbClr val="A661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Over claimers</a:t>
            </a:r>
          </a:p>
        </p:txBody>
      </p:sp>
      <p:sp>
        <p:nvSpPr>
          <p:cNvPr id="7" name="Rectangle 6">
            <a:extLst>
              <a:ext uri="{FF2B5EF4-FFF2-40B4-BE49-F238E27FC236}">
                <a16:creationId xmlns:a16="http://schemas.microsoft.com/office/drawing/2014/main" id="{3DF877AE-318A-4D70-BA94-85A6FA23FE21}"/>
              </a:ext>
            </a:extLst>
          </p:cNvPr>
          <p:cNvSpPr/>
          <p:nvPr/>
        </p:nvSpPr>
        <p:spPr>
          <a:xfrm>
            <a:off x="4709275" y="895822"/>
            <a:ext cx="1603000" cy="304800"/>
          </a:xfrm>
          <a:prstGeom prst="rect">
            <a:avLst/>
          </a:prstGeom>
          <a:solidFill>
            <a:srgbClr val="DFC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Low claimers</a:t>
            </a:r>
          </a:p>
        </p:txBody>
      </p:sp>
      <p:sp>
        <p:nvSpPr>
          <p:cNvPr id="8" name="Rectangle 7">
            <a:extLst>
              <a:ext uri="{FF2B5EF4-FFF2-40B4-BE49-F238E27FC236}">
                <a16:creationId xmlns:a16="http://schemas.microsoft.com/office/drawing/2014/main" id="{C1E643B1-2685-4058-B25B-1564CE1785F6}"/>
              </a:ext>
            </a:extLst>
          </p:cNvPr>
          <p:cNvSpPr/>
          <p:nvPr/>
        </p:nvSpPr>
        <p:spPr>
          <a:xfrm>
            <a:off x="6312275" y="895822"/>
            <a:ext cx="1603000" cy="304800"/>
          </a:xfrm>
          <a:prstGeom prst="rect">
            <a:avLst/>
          </a:prstGeom>
          <a:solidFill>
            <a:srgbClr val="80CD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Irrationals</a:t>
            </a:r>
          </a:p>
        </p:txBody>
      </p:sp>
      <p:sp>
        <p:nvSpPr>
          <p:cNvPr id="9" name="Rectangle 8">
            <a:extLst>
              <a:ext uri="{FF2B5EF4-FFF2-40B4-BE49-F238E27FC236}">
                <a16:creationId xmlns:a16="http://schemas.microsoft.com/office/drawing/2014/main" id="{A665EC30-0DA0-40F7-A0FB-BE63CEDC2B73}"/>
              </a:ext>
            </a:extLst>
          </p:cNvPr>
          <p:cNvSpPr/>
          <p:nvPr/>
        </p:nvSpPr>
        <p:spPr>
          <a:xfrm>
            <a:off x="7906875" y="895822"/>
            <a:ext cx="1603000" cy="304800"/>
          </a:xfrm>
          <a:prstGeom prst="rect">
            <a:avLst/>
          </a:prstGeom>
          <a:solidFill>
            <a:srgbClr val="018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Ideals</a:t>
            </a:r>
          </a:p>
        </p:txBody>
      </p:sp>
      <p:sp>
        <p:nvSpPr>
          <p:cNvPr id="10" name="TextBox 9">
            <a:extLst>
              <a:ext uri="{FF2B5EF4-FFF2-40B4-BE49-F238E27FC236}">
                <a16:creationId xmlns:a16="http://schemas.microsoft.com/office/drawing/2014/main" id="{B928FB44-B4D7-4F2D-A259-58547C20578E}"/>
              </a:ext>
            </a:extLst>
          </p:cNvPr>
          <p:cNvSpPr txBox="1"/>
          <p:nvPr/>
        </p:nvSpPr>
        <p:spPr>
          <a:xfrm>
            <a:off x="2981325" y="6129947"/>
            <a:ext cx="9088755" cy="338554"/>
          </a:xfrm>
          <a:prstGeom prst="rect">
            <a:avLst/>
          </a:prstGeom>
          <a:noFill/>
        </p:spPr>
        <p:txBody>
          <a:bodyPr wrap="square" rtlCol="0">
            <a:spAutoFit/>
          </a:bodyPr>
          <a:lstStyle/>
          <a:p>
            <a:r>
              <a:rPr lang="en-US" altLang="zh-CN" sz="1600" b="1" dirty="0">
                <a:solidFill>
                  <a:schemeClr val="tx2"/>
                </a:solidFill>
              </a:rPr>
              <a:t>0                        5                       10                      15                      20                      25                      30                     35%</a:t>
            </a:r>
            <a:endParaRPr lang="en-US" sz="1600" b="1" dirty="0">
              <a:solidFill>
                <a:schemeClr val="tx2"/>
              </a:solidFill>
            </a:endParaRPr>
          </a:p>
        </p:txBody>
      </p:sp>
      <p:sp>
        <p:nvSpPr>
          <p:cNvPr id="11" name="Rectangle: Diagonal Corners Rounded 10">
            <a:extLst>
              <a:ext uri="{FF2B5EF4-FFF2-40B4-BE49-F238E27FC236}">
                <a16:creationId xmlns:a16="http://schemas.microsoft.com/office/drawing/2014/main" id="{9A19433A-6273-42CE-9E2F-60068C9746E6}"/>
              </a:ext>
            </a:extLst>
          </p:cNvPr>
          <p:cNvSpPr/>
          <p:nvPr/>
        </p:nvSpPr>
        <p:spPr>
          <a:xfrm>
            <a:off x="2295526" y="1452787"/>
            <a:ext cx="669925" cy="244111"/>
          </a:xfrm>
          <a:prstGeom prst="round2Diag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Diagonal Corners Rounded 11">
            <a:extLst>
              <a:ext uri="{FF2B5EF4-FFF2-40B4-BE49-F238E27FC236}">
                <a16:creationId xmlns:a16="http://schemas.microsoft.com/office/drawing/2014/main" id="{87F02148-7AB7-4406-892A-ACB3853E2E72}"/>
              </a:ext>
            </a:extLst>
          </p:cNvPr>
          <p:cNvSpPr/>
          <p:nvPr/>
        </p:nvSpPr>
        <p:spPr>
          <a:xfrm>
            <a:off x="2114550" y="5927307"/>
            <a:ext cx="850901" cy="244111"/>
          </a:xfrm>
          <a:prstGeom prst="round2Diag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ectangle: Diagonal Corners Rounded 12">
            <a:extLst>
              <a:ext uri="{FF2B5EF4-FFF2-40B4-BE49-F238E27FC236}">
                <a16:creationId xmlns:a16="http://schemas.microsoft.com/office/drawing/2014/main" id="{81108D5D-FD5C-4DD6-B606-C672865BC6DF}"/>
              </a:ext>
            </a:extLst>
          </p:cNvPr>
          <p:cNvSpPr/>
          <p:nvPr/>
        </p:nvSpPr>
        <p:spPr>
          <a:xfrm>
            <a:off x="495300" y="2849286"/>
            <a:ext cx="2470151" cy="244111"/>
          </a:xfrm>
          <a:prstGeom prst="round2Diag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Rectangle: Diagonal Corners Rounded 10">
            <a:extLst>
              <a:ext uri="{FF2B5EF4-FFF2-40B4-BE49-F238E27FC236}">
                <a16:creationId xmlns:a16="http://schemas.microsoft.com/office/drawing/2014/main" id="{9A19433A-6273-42CE-9E2F-60068C9746E6}"/>
              </a:ext>
            </a:extLst>
          </p:cNvPr>
          <p:cNvSpPr/>
          <p:nvPr/>
        </p:nvSpPr>
        <p:spPr>
          <a:xfrm>
            <a:off x="2295525" y="1753593"/>
            <a:ext cx="669925" cy="244111"/>
          </a:xfrm>
          <a:prstGeom prst="round2Diag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9541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graphicEl>
                                              <a:chart seriesIdx="-3" categoryIdx="-3" bldStep="gridLegend"/>
                                            </p:graphicEl>
                                          </p:spTgt>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3">
                                            <p:graphicEl>
                                              <a:chart seriesIdx="0" categoryIdx="-4" bldStep="series"/>
                                            </p:graphic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par>
                                <p:cTn id="26" presetID="1" presetClass="exit" presetSubtype="0" fill="hold" grpId="1" nodeType="withEffect">
                                  <p:stCondLst>
                                    <p:cond delay="500"/>
                                  </p:stCondLst>
                                  <p:childTnLst>
                                    <p:set>
                                      <p:cBhvr>
                                        <p:cTn id="27" dur="1" fill="hold">
                                          <p:stCondLst>
                                            <p:cond delay="0"/>
                                          </p:stCondLst>
                                        </p:cTn>
                                        <p:tgtEl>
                                          <p:spTgt spid="11"/>
                                        </p:tgtEl>
                                        <p:attrNameLst>
                                          <p:attrName>style.visibility</p:attrName>
                                        </p:attrNameLst>
                                      </p:cBhvr>
                                      <p:to>
                                        <p:strVal val="hidden"/>
                                      </p:to>
                                    </p:set>
                                  </p:childTnLst>
                                </p:cTn>
                              </p:par>
                              <p:par>
                                <p:cTn id="28" presetID="1" presetClass="exit" presetSubtype="0" fill="hold" grpId="1" nodeType="withEffect">
                                  <p:stCondLst>
                                    <p:cond delay="500"/>
                                  </p:stCondLst>
                                  <p:childTnLst>
                                    <p:set>
                                      <p:cBhvr>
                                        <p:cTn id="29" dur="1" fill="hold">
                                          <p:stCondLst>
                                            <p:cond delay="0"/>
                                          </p:stCondLst>
                                        </p:cTn>
                                        <p:tgtEl>
                                          <p:spTgt spid="1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exit" presetSubtype="0" fill="hold" grpId="1" nodeType="withEffect">
                                  <p:stCondLst>
                                    <p:cond delay="500"/>
                                  </p:stCondLst>
                                  <p:childTnLst>
                                    <p:set>
                                      <p:cBhvr>
                                        <p:cTn id="35" dur="1" fill="hold">
                                          <p:stCondLst>
                                            <p:cond delay="0"/>
                                          </p:stCondLst>
                                        </p:cTn>
                                        <p:tgtEl>
                                          <p:spTgt spid="1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par>
                                <p:cTn id="40" presetID="1" presetClass="exit" presetSubtype="0" fill="hold" grpId="1" nodeType="withEffect">
                                  <p:stCondLst>
                                    <p:cond delay="500"/>
                                  </p:stCondLst>
                                  <p:childTnLst>
                                    <p:set>
                                      <p:cBhvr>
                                        <p:cTn id="41" dur="1" fill="hold">
                                          <p:stCondLst>
                                            <p:cond delay="0"/>
                                          </p:stCondLst>
                                        </p:cTn>
                                        <p:tgtEl>
                                          <p:spTgt spid="1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3">
                                            <p:graphicEl>
                                              <a:chart seriesIdx="1" categoryIdx="-4" bldStep="series"/>
                                            </p:graphic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3">
                                            <p:graphicEl>
                                              <a:chart seriesIdx="2" categoryIdx="-4" bldStep="series"/>
                                            </p:graphic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73">
                                            <p:graphicEl>
                                              <a:chart seriesIdx="3" categoryIdx="-4" bldStep="series"/>
                                            </p:graphic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Graphic spid="73" grpId="0" uiExpand="1">
        <p:bldSub>
          <a:bldChart bld="series"/>
        </p:bldSub>
      </p:bldGraphic>
      <p:bldP spid="6" grpId="0" animBg="1"/>
      <p:bldP spid="7" grpId="0" animBg="1"/>
      <p:bldP spid="8" grpId="0" animBg="1"/>
      <p:bldP spid="9" grpId="0" animBg="1"/>
      <p:bldP spid="10" grpId="0"/>
      <p:bldP spid="11" grpId="0" animBg="1"/>
      <p:bldP spid="11" grpId="1" animBg="1"/>
      <p:bldP spid="12" grpId="0" animBg="1"/>
      <p:bldP spid="12" grpId="1" animBg="1"/>
      <p:bldP spid="13" grpId="0" animBg="1"/>
      <p:bldP spid="13" grpId="1" animBg="1"/>
      <p:bldP spid="15" grpId="0" animBg="1"/>
      <p:bldP spid="15" grpId="1" animBg="1"/>
    </p:bldLst>
  </p:timing>
</p:sld>
</file>

<file path=ppt/theme/theme1.xml><?xml version="1.0" encoding="utf-8"?>
<a:theme xmlns:a="http://schemas.openxmlformats.org/drawingml/2006/main" name="2018 AIR PPT">
  <a:themeElements>
    <a:clrScheme name="AIR 2018 Txt1-Gray, Txt2-Blk, Bkg2-Lt Blue">
      <a:dk1>
        <a:srgbClr val="595959"/>
      </a:dk1>
      <a:lt1>
        <a:sysClr val="window" lastClr="FFFFFF"/>
      </a:lt1>
      <a:dk2>
        <a:srgbClr val="000000"/>
      </a:dk2>
      <a:lt2>
        <a:srgbClr val="D6ECFF"/>
      </a:lt2>
      <a:accent1>
        <a:srgbClr val="003462"/>
      </a:accent1>
      <a:accent2>
        <a:srgbClr val="0075E2"/>
      </a:accent2>
      <a:accent3>
        <a:srgbClr val="008673"/>
      </a:accent3>
      <a:accent4>
        <a:srgbClr val="C8510C"/>
      </a:accent4>
      <a:accent5>
        <a:srgbClr val="EFB219"/>
      </a:accent5>
      <a:accent6>
        <a:srgbClr val="09B0FE"/>
      </a:accent6>
      <a:hlink>
        <a:srgbClr val="0000FF"/>
      </a:hlink>
      <a:folHlink>
        <a:srgbClr val="800080"/>
      </a:folHlink>
    </a:clrScheme>
    <a:fontScheme name="AIR Board 2017">
      <a:majorFont>
        <a:latin typeface="Calibri"/>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R_PowerPointTemplate-012318.potx" id="{E43E8D88-7AA6-4CCE-AF31-6BF7721703C0}" vid="{52CEF97F-A1F3-455B-8679-9CC879CB1071}"/>
    </a:ext>
  </a:extLst>
</a:theme>
</file>

<file path=ppt/theme/theme2.xml><?xml version="1.0" encoding="utf-8"?>
<a:theme xmlns:a="http://schemas.openxmlformats.org/drawingml/2006/main" name="Office Theme">
  <a:themeElements>
    <a:clrScheme name="AIR 2017 Board Revised Colors">
      <a:dk1>
        <a:srgbClr val="595959"/>
      </a:dk1>
      <a:lt1>
        <a:srgbClr val="FFFFFF"/>
      </a:lt1>
      <a:dk2>
        <a:srgbClr val="319EFF"/>
      </a:dk2>
      <a:lt2>
        <a:srgbClr val="EAEAEA"/>
      </a:lt2>
      <a:accent1>
        <a:srgbClr val="003462"/>
      </a:accent1>
      <a:accent2>
        <a:srgbClr val="319EFF"/>
      </a:accent2>
      <a:accent3>
        <a:srgbClr val="00A791"/>
      </a:accent3>
      <a:accent4>
        <a:srgbClr val="F16114"/>
      </a:accent4>
      <a:accent5>
        <a:srgbClr val="EFB219"/>
      </a:accent5>
      <a:accent6>
        <a:srgbClr val="62CDFF"/>
      </a:accent6>
      <a:hlink>
        <a:srgbClr val="1707FC"/>
      </a:hlink>
      <a:folHlink>
        <a:srgbClr val="7030A0"/>
      </a:folHlink>
    </a:clrScheme>
    <a:fontScheme name="AIR Board 2017">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IR 2017 Board Revised Colors">
      <a:dk1>
        <a:srgbClr val="595959"/>
      </a:dk1>
      <a:lt1>
        <a:srgbClr val="FFFFFF"/>
      </a:lt1>
      <a:dk2>
        <a:srgbClr val="319EFF"/>
      </a:dk2>
      <a:lt2>
        <a:srgbClr val="EAEAEA"/>
      </a:lt2>
      <a:accent1>
        <a:srgbClr val="003462"/>
      </a:accent1>
      <a:accent2>
        <a:srgbClr val="319EFF"/>
      </a:accent2>
      <a:accent3>
        <a:srgbClr val="00A791"/>
      </a:accent3>
      <a:accent4>
        <a:srgbClr val="F16114"/>
      </a:accent4>
      <a:accent5>
        <a:srgbClr val="EFB219"/>
      </a:accent5>
      <a:accent6>
        <a:srgbClr val="62CDFF"/>
      </a:accent6>
      <a:hlink>
        <a:srgbClr val="1707FC"/>
      </a:hlink>
      <a:folHlink>
        <a:srgbClr val="7030A0"/>
      </a:folHlink>
    </a:clrScheme>
    <a:fontScheme name="AIR Board 2017">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1709d302-aa1c-49f7-a43d-f13e34b813dc">MA5PA5REYDV2-3118-1131</_dlc_DocId>
    <_dlc_DocIdUrl xmlns="1709d302-aa1c-49f7-a43d-f13e34b813dc">
      <Url>http://airportal.air.org/Services/PAC/_layouts/15/DocIdRedir.aspx?ID=MA5PA5REYDV2-3118-1131</Url>
      <Description>MA5PA5REYDV2-3118-1131</Description>
    </_dlc_DocIdUrl>
    <TaxKeywordTaxHTField xmlns="9714abc1-815c-4960-b75e-546bf8732ca3">
      <Terms xmlns="http://schemas.microsoft.com/office/infopath/2007/PartnerControls">
        <TermInfo xmlns="http://schemas.microsoft.com/office/infopath/2007/PartnerControls">
          <TermName xmlns="http://schemas.microsoft.com/office/infopath/2007/PartnerControls">Add appropriate tags for accessibility</TermName>
          <TermId xmlns="http://schemas.microsoft.com/office/infopath/2007/PartnerControls">eab204ad-ef36-4d01-a7c0-674086fd960c</TermId>
        </TermInfo>
      </Terms>
    </TaxKeywordTaxHTField>
    <TaxCatchAll xmlns="1709d302-aa1c-49f7-a43d-f13e34b813dc">
      <Value>1327</Value>
    </TaxCatchAl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F2EE08176DAB5419159A53B04F1A034" ma:contentTypeVersion="4" ma:contentTypeDescription="Create a new document." ma:contentTypeScope="" ma:versionID="8b05174801893035e92dad1421764737">
  <xsd:schema xmlns:xsd="http://www.w3.org/2001/XMLSchema" xmlns:xs="http://www.w3.org/2001/XMLSchema" xmlns:p="http://schemas.microsoft.com/office/2006/metadata/properties" xmlns:ns2="1709d302-aa1c-49f7-a43d-f13e34b813dc" xmlns:ns3="9714abc1-815c-4960-b75e-546bf8732ca3" targetNamespace="http://schemas.microsoft.com/office/2006/metadata/properties" ma:root="true" ma:fieldsID="af6e375d2bd7f689d83175b363f8ad17" ns2:_="" ns3:_="">
    <xsd:import namespace="1709d302-aa1c-49f7-a43d-f13e34b813dc"/>
    <xsd:import namespace="9714abc1-815c-4960-b75e-546bf8732ca3"/>
    <xsd:element name="properties">
      <xsd:complexType>
        <xsd:sequence>
          <xsd:element name="documentManagement">
            <xsd:complexType>
              <xsd:all>
                <xsd:element ref="ns2:_dlc_DocId" minOccurs="0"/>
                <xsd:element ref="ns2:_dlc_DocIdUrl" minOccurs="0"/>
                <xsd:element ref="ns2:_dlc_DocIdPersistId" minOccurs="0"/>
                <xsd:element ref="ns3: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09d302-aa1c-49f7-a43d-f13e34b813dc"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13" nillable="true" ma:displayName="Taxonomy Catch All Column" ma:hidden="true" ma:list="{665e32c8-669a-45b7-9f48-60375b6168ec}" ma:internalName="TaxCatchAll" ma:showField="CatchAllData" ma:web="1709d302-aa1c-49f7-a43d-f13e34b813d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714abc1-815c-4960-b75e-546bf8732ca3" elementFormDefault="qualified">
    <xsd:import namespace="http://schemas.microsoft.com/office/2006/documentManagement/types"/>
    <xsd:import namespace="http://schemas.microsoft.com/office/infopath/2007/PartnerControls"/>
    <xsd:element name="TaxKeywordTaxHTField" ma:index="12" nillable="true" ma:taxonomy="true" ma:internalName="TaxKeywordTaxHTField" ma:taxonomyFieldName="TaxKeyword" ma:displayName="Enterprise Keywords" ma:fieldId="{23f27201-bee3-471e-b2e7-b64fd8b7ca38}" ma:taxonomyMulti="true" ma:sspId="1f7af2e3-73dc-4628-8ae5-348b9e7d8048"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EAC94F-0CB7-47E2-B1CC-A0F105248E94}">
  <ds:schemaRefs>
    <ds:schemaRef ds:uri="http://schemas.microsoft.com/office/2006/metadata/properties"/>
    <ds:schemaRef ds:uri="http://purl.org/dc/dcmitype/"/>
    <ds:schemaRef ds:uri="http://purl.org/dc/terms/"/>
    <ds:schemaRef ds:uri="http://purl.org/dc/elements/1.1/"/>
    <ds:schemaRef ds:uri="http://schemas.microsoft.com/office/infopath/2007/PartnerControls"/>
    <ds:schemaRef ds:uri="http://schemas.microsoft.com/office/2006/documentManagement/types"/>
    <ds:schemaRef ds:uri="9714abc1-815c-4960-b75e-546bf8732ca3"/>
    <ds:schemaRef ds:uri="http://www.w3.org/XML/1998/namespace"/>
    <ds:schemaRef ds:uri="http://schemas.openxmlformats.org/package/2006/metadata/core-properties"/>
    <ds:schemaRef ds:uri="1709d302-aa1c-49f7-a43d-f13e34b813dc"/>
  </ds:schemaRefs>
</ds:datastoreItem>
</file>

<file path=customXml/itemProps2.xml><?xml version="1.0" encoding="utf-8"?>
<ds:datastoreItem xmlns:ds="http://schemas.openxmlformats.org/officeDocument/2006/customXml" ds:itemID="{3B1E60DD-0AA5-4694-9679-4C10FD4D3910}">
  <ds:schemaRefs>
    <ds:schemaRef ds:uri="http://schemas.microsoft.com/sharepoint/events"/>
  </ds:schemaRefs>
</ds:datastoreItem>
</file>

<file path=customXml/itemProps3.xml><?xml version="1.0" encoding="utf-8"?>
<ds:datastoreItem xmlns:ds="http://schemas.openxmlformats.org/officeDocument/2006/customXml" ds:itemID="{F63C77B6-D79C-4692-AE58-9EB660BFA000}">
  <ds:schemaRefs>
    <ds:schemaRef ds:uri="http://schemas.microsoft.com/sharepoint/v3/contenttype/forms"/>
  </ds:schemaRefs>
</ds:datastoreItem>
</file>

<file path=customXml/itemProps4.xml><?xml version="1.0" encoding="utf-8"?>
<ds:datastoreItem xmlns:ds="http://schemas.openxmlformats.org/officeDocument/2006/customXml" ds:itemID="{1C7DA38F-716D-4A29-8444-E5C76C2BE3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09d302-aa1c-49f7-a43d-f13e34b813dc"/>
    <ds:schemaRef ds:uri="9714abc1-815c-4960-b75e-546bf8732c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AIR_PowerPointTemplate-013018</Template>
  <TotalTime>13119</TotalTime>
  <Words>6659</Words>
  <Application>Microsoft Office PowerPoint</Application>
  <PresentationFormat>Widescreen</PresentationFormat>
  <Paragraphs>2338</Paragraphs>
  <Slides>40</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Arial Narrow</vt:lpstr>
      <vt:lpstr>Calibri</vt:lpstr>
      <vt:lpstr>Courier</vt:lpstr>
      <vt:lpstr>Times New Roman</vt:lpstr>
      <vt:lpstr>2018 AIR PPT</vt:lpstr>
      <vt:lpstr>Who Overclaims?</vt:lpstr>
      <vt:lpstr>PISA 2012 student background questionnaire items</vt:lpstr>
      <vt:lpstr>Introduction</vt:lpstr>
      <vt:lpstr>Research Question 1</vt:lpstr>
      <vt:lpstr>Students’ responses by all 64 education systems</vt:lpstr>
      <vt:lpstr>Students’ responses by selected education systems</vt:lpstr>
      <vt:lpstr>Categorization of students in each education system</vt:lpstr>
      <vt:lpstr>Research Question 2</vt:lpstr>
      <vt:lpstr>Percentage of students based on response style</vt:lpstr>
      <vt:lpstr>Research Question 3</vt:lpstr>
      <vt:lpstr>PISA mathematics score by student groups</vt:lpstr>
      <vt:lpstr>Conclusion</vt:lpstr>
      <vt:lpstr>References</vt:lpstr>
      <vt:lpstr>Yuqi Liao</vt:lpstr>
      <vt:lpstr>List of all 64 PISA 2012 Participating Education Systems</vt:lpstr>
      <vt:lpstr>Limitations</vt:lpstr>
      <vt:lpstr>Formation of pseudo-concepts (foils)</vt:lpstr>
      <vt:lpstr>Formation of pseudo-concepts (foils) – con’d</vt:lpstr>
      <vt:lpstr>Categorization of students – details</vt:lpstr>
      <vt:lpstr>Categorization of students – details (con’d)</vt:lpstr>
      <vt:lpstr>Categorization of students – details (con’d)</vt:lpstr>
      <vt:lpstr>What is PISA?</vt:lpstr>
      <vt:lpstr>Analysis tools and resources</vt:lpstr>
      <vt:lpstr>Research Question 1</vt:lpstr>
      <vt:lpstr>Students’ responses by all 64 education systems</vt:lpstr>
      <vt:lpstr>Research Question 2</vt:lpstr>
      <vt:lpstr>Percentage distribution of students based on response style – 64 education systems</vt:lpstr>
      <vt:lpstr>Research Question 3</vt:lpstr>
      <vt:lpstr>PISA mathematics score by student groups – 64 education systems</vt:lpstr>
      <vt:lpstr>PISA mathematics score by student groups</vt:lpstr>
      <vt:lpstr>PISA mathematics score by student groups – 64 education systems</vt:lpstr>
      <vt:lpstr>PISA mathematics score by student groups – 64 education systems</vt:lpstr>
      <vt:lpstr>PISA mathematics score by student groups – 64 education systems</vt:lpstr>
      <vt:lpstr>Research Question 4</vt:lpstr>
      <vt:lpstr>PowerPoint Presentation</vt:lpstr>
      <vt:lpstr>PowerPoint Presentation</vt:lpstr>
      <vt:lpstr>PowerPoint Presentation</vt:lpstr>
      <vt:lpstr>Research Question 5</vt:lpstr>
      <vt:lpstr>Gender gap in the percentage of over claimers</vt:lpstr>
      <vt:lpstr>Gender gap in the percentage of over claimers – 64 education systems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Yuqi Liao</dc:creator>
  <cp:keywords>Add appropriate tags for accessibility</cp:keywords>
  <cp:lastModifiedBy>Liao, Yuqi</cp:lastModifiedBy>
  <cp:revision>461</cp:revision>
  <cp:lastPrinted>2019-04-02T22:08:06Z</cp:lastPrinted>
  <dcterms:created xsi:type="dcterms:W3CDTF">2018-02-03T22:05:47Z</dcterms:created>
  <dcterms:modified xsi:type="dcterms:W3CDTF">2019-04-02T22:10:08Z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8b327038-9672-44f6-b820-c0a9711a584d</vt:lpwstr>
  </property>
  <property fmtid="{D5CDD505-2E9C-101B-9397-08002B2CF9AE}" pid="3" name="ContentTypeId">
    <vt:lpwstr>0x0101000F2EE08176DAB5419159A53B04F1A034</vt:lpwstr>
  </property>
  <property fmtid="{D5CDD505-2E9C-101B-9397-08002B2CF9AE}" pid="4" name="TaxKeyword">
    <vt:lpwstr>1327;#Add appropriate tags for accessibility|eab204ad-ef36-4d01-a7c0-674086fd960c</vt:lpwstr>
  </property>
</Properties>
</file>